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charts/chart2.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92" r:id="rId3"/>
    <p:sldId id="314" r:id="rId4"/>
    <p:sldId id="316" r:id="rId5"/>
    <p:sldId id="294" r:id="rId6"/>
    <p:sldId id="297" r:id="rId7"/>
    <p:sldId id="296" r:id="rId8"/>
    <p:sldId id="298" r:id="rId9"/>
    <p:sldId id="299" r:id="rId10"/>
    <p:sldId id="300" r:id="rId11"/>
    <p:sldId id="301" r:id="rId12"/>
    <p:sldId id="302" r:id="rId13"/>
    <p:sldId id="317" r:id="rId14"/>
    <p:sldId id="304" r:id="rId15"/>
    <p:sldId id="305" r:id="rId16"/>
    <p:sldId id="306" r:id="rId17"/>
    <p:sldId id="307" r:id="rId18"/>
    <p:sldId id="308" r:id="rId19"/>
    <p:sldId id="309" r:id="rId20"/>
    <p:sldId id="310" r:id="rId21"/>
    <p:sldId id="311" r:id="rId22"/>
    <p:sldId id="312" r:id="rId23"/>
    <p:sldId id="29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430"/>
    <a:srgbClr val="808080"/>
    <a:srgbClr val="4FA600"/>
    <a:srgbClr val="87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4660"/>
  </p:normalViewPr>
  <p:slideViewPr>
    <p:cSldViewPr>
      <p:cViewPr>
        <p:scale>
          <a:sx n="75" d="100"/>
          <a:sy n="75" d="100"/>
        </p:scale>
        <p:origin x="-1356" y="174"/>
      </p:cViewPr>
      <p:guideLst>
        <p:guide orient="horz" pos="2160"/>
        <p:guide pos="2880"/>
      </p:guideLst>
    </p:cSldViewPr>
  </p:slideViewPr>
  <p:notesTextViewPr>
    <p:cViewPr>
      <p:scale>
        <a:sx n="1" d="1"/>
        <a:sy n="1" d="1"/>
      </p:scale>
      <p:origin x="0" y="26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User\Documents\On%20Message\Customers\Encore%20International\Marketing%20UKGAS%20without%20deals%20-%2020070830.xls" TargetMode="External"/><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2" Type="http://schemas.openxmlformats.org/officeDocument/2006/relationships/oleObject" Target="file:///C:\Users\User\Documents\On%20Message\Customers\Encore%20International\Marketing%20UKGAS%20with%20deals%20-%2020070830.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249574829931999E-2"/>
          <c:y val="6.2798742171670903E-3"/>
          <c:w val="0.956714761376249"/>
          <c:h val="0.94942903752039698"/>
        </c:manualLayout>
      </c:layout>
      <c:areaChart>
        <c:grouping val="standard"/>
        <c:varyColors val="0"/>
        <c:ser>
          <c:idx val="0"/>
          <c:order val="0"/>
          <c:tx>
            <c:strRef>
              <c:f>'Data - Period 1'!$E$14</c:f>
              <c:strCache>
                <c:ptCount val="1"/>
                <c:pt idx="0">
                  <c:v>+ve Value at Risk</c:v>
                </c:pt>
              </c:strCache>
            </c:strRef>
          </c:tx>
          <c:spPr>
            <a:solidFill>
              <a:srgbClr val="FCAF88"/>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1'!$E$15:$E$794</c:f>
              <c:numCache>
                <c:formatCode>#,##0</c:formatCode>
                <c:ptCount val="780"/>
                <c:pt idx="0">
                  <c:v>69397.823172658973</c:v>
                </c:pt>
                <c:pt idx="1">
                  <c:v>57888.961251646411</c:v>
                </c:pt>
                <c:pt idx="2">
                  <c:v>28284.51529046732</c:v>
                </c:pt>
                <c:pt idx="3">
                  <c:v>27051.10765852439</c:v>
                </c:pt>
                <c:pt idx="4">
                  <c:v>63647.897962810923</c:v>
                </c:pt>
                <c:pt idx="5">
                  <c:v>70478.831716492394</c:v>
                </c:pt>
                <c:pt idx="6">
                  <c:v>60818.401127058911</c:v>
                </c:pt>
                <c:pt idx="7">
                  <c:v>69979.892087206084</c:v>
                </c:pt>
                <c:pt idx="8">
                  <c:v>83467.915331926401</c:v>
                </c:pt>
                <c:pt idx="9">
                  <c:v>106675.1740637778</c:v>
                </c:pt>
                <c:pt idx="10">
                  <c:v>117232.1822012066</c:v>
                </c:pt>
                <c:pt idx="11">
                  <c:v>121501.9824035674</c:v>
                </c:pt>
                <c:pt idx="12">
                  <c:v>109325.0950749738</c:v>
                </c:pt>
                <c:pt idx="13">
                  <c:v>132042.9712189725</c:v>
                </c:pt>
                <c:pt idx="14">
                  <c:v>253487.875797919</c:v>
                </c:pt>
                <c:pt idx="15">
                  <c:v>285912.61593683442</c:v>
                </c:pt>
                <c:pt idx="16">
                  <c:v>295307.46545973601</c:v>
                </c:pt>
                <c:pt idx="17">
                  <c:v>305618.24090695783</c:v>
                </c:pt>
                <c:pt idx="18">
                  <c:v>285137.53403629718</c:v>
                </c:pt>
                <c:pt idx="19">
                  <c:v>343905.42830390722</c:v>
                </c:pt>
                <c:pt idx="20">
                  <c:v>365508.73690296808</c:v>
                </c:pt>
                <c:pt idx="21">
                  <c:v>412916.13678938418</c:v>
                </c:pt>
                <c:pt idx="22">
                  <c:v>391628.36259933742</c:v>
                </c:pt>
                <c:pt idx="23">
                  <c:v>433536.78675588942</c:v>
                </c:pt>
                <c:pt idx="24">
                  <c:v>567157.57496403018</c:v>
                </c:pt>
                <c:pt idx="25">
                  <c:v>532096.43244402844</c:v>
                </c:pt>
                <c:pt idx="26">
                  <c:v>595060.00860205269</c:v>
                </c:pt>
                <c:pt idx="27">
                  <c:v>585683.22255807626</c:v>
                </c:pt>
                <c:pt idx="28">
                  <c:v>559668.47346575547</c:v>
                </c:pt>
                <c:pt idx="29">
                  <c:v>517804.02726914658</c:v>
                </c:pt>
                <c:pt idx="30">
                  <c:v>502484.60894066602</c:v>
                </c:pt>
                <c:pt idx="31">
                  <c:v>483177.02865215542</c:v>
                </c:pt>
                <c:pt idx="32">
                  <c:v>443227.80791328021</c:v>
                </c:pt>
                <c:pt idx="33">
                  <c:v>404082.96175309422</c:v>
                </c:pt>
                <c:pt idx="34">
                  <c:v>391880.983115279</c:v>
                </c:pt>
                <c:pt idx="35">
                  <c:v>416196.58148380602</c:v>
                </c:pt>
                <c:pt idx="36">
                  <c:v>428310.09424391802</c:v>
                </c:pt>
                <c:pt idx="37">
                  <c:v>389567.53501534642</c:v>
                </c:pt>
                <c:pt idx="38">
                  <c:v>357724.73632687132</c:v>
                </c:pt>
                <c:pt idx="39">
                  <c:v>359215.4264615167</c:v>
                </c:pt>
                <c:pt idx="40">
                  <c:v>367984.5459638742</c:v>
                </c:pt>
                <c:pt idx="41">
                  <c:v>371087.69431163598</c:v>
                </c:pt>
                <c:pt idx="42">
                  <c:v>345706.75652749179</c:v>
                </c:pt>
                <c:pt idx="43">
                  <c:v>339532.71173586312</c:v>
                </c:pt>
                <c:pt idx="44">
                  <c:v>335073.5713520071</c:v>
                </c:pt>
                <c:pt idx="45">
                  <c:v>309543.99469390721</c:v>
                </c:pt>
                <c:pt idx="46">
                  <c:v>295276.17304600967</c:v>
                </c:pt>
                <c:pt idx="47">
                  <c:v>274384.57642122498</c:v>
                </c:pt>
                <c:pt idx="48">
                  <c:v>240873.6746215015</c:v>
                </c:pt>
                <c:pt idx="49">
                  <c:v>170941.51831964881</c:v>
                </c:pt>
                <c:pt idx="50">
                  <c:v>120719.2723738635</c:v>
                </c:pt>
                <c:pt idx="51">
                  <c:v>138281.99822935881</c:v>
                </c:pt>
                <c:pt idx="52">
                  <c:v>150074.26596680211</c:v>
                </c:pt>
                <c:pt idx="53">
                  <c:v>109034.53907970971</c:v>
                </c:pt>
                <c:pt idx="54">
                  <c:v>67067.084044097064</c:v>
                </c:pt>
                <c:pt idx="55">
                  <c:v>27228.9155782423</c:v>
                </c:pt>
                <c:pt idx="56">
                  <c:v>36178.371007795002</c:v>
                </c:pt>
                <c:pt idx="57">
                  <c:v>45294.428723585574</c:v>
                </c:pt>
                <c:pt idx="58">
                  <c:v>42128.2132482296</c:v>
                </c:pt>
                <c:pt idx="59">
                  <c:v>68100.959945119306</c:v>
                </c:pt>
                <c:pt idx="60">
                  <c:v>53349.35128461408</c:v>
                </c:pt>
                <c:pt idx="61">
                  <c:v>50827.186871106212</c:v>
                </c:pt>
                <c:pt idx="62">
                  <c:v>42603.846143935181</c:v>
                </c:pt>
                <c:pt idx="63">
                  <c:v>67765.269189585422</c:v>
                </c:pt>
                <c:pt idx="64">
                  <c:v>70005.479287112306</c:v>
                </c:pt>
                <c:pt idx="65">
                  <c:v>50578.544248568607</c:v>
                </c:pt>
                <c:pt idx="66">
                  <c:v>23927.636583559561</c:v>
                </c:pt>
                <c:pt idx="67">
                  <c:v>33550.538611148681</c:v>
                </c:pt>
                <c:pt idx="68">
                  <c:v>55275.353235310038</c:v>
                </c:pt>
                <c:pt idx="69">
                  <c:v>60575.15072062437</c:v>
                </c:pt>
                <c:pt idx="70">
                  <c:v>51305.426413955844</c:v>
                </c:pt>
                <c:pt idx="71">
                  <c:v>71428.596974961372</c:v>
                </c:pt>
                <c:pt idx="72">
                  <c:v>74987.271465837606</c:v>
                </c:pt>
                <c:pt idx="73">
                  <c:v>58566.136228583593</c:v>
                </c:pt>
                <c:pt idx="74">
                  <c:v>64966.569973942911</c:v>
                </c:pt>
                <c:pt idx="75">
                  <c:v>76132.738047850929</c:v>
                </c:pt>
                <c:pt idx="76">
                  <c:v>104252.21877603811</c:v>
                </c:pt>
                <c:pt idx="77">
                  <c:v>120912.9672543904</c:v>
                </c:pt>
                <c:pt idx="78">
                  <c:v>169820.53579476351</c:v>
                </c:pt>
                <c:pt idx="79">
                  <c:v>174404.2357683531</c:v>
                </c:pt>
                <c:pt idx="80">
                  <c:v>163959.68667284289</c:v>
                </c:pt>
                <c:pt idx="81">
                  <c:v>150321.45240578469</c:v>
                </c:pt>
                <c:pt idx="82">
                  <c:v>138826.418986014</c:v>
                </c:pt>
                <c:pt idx="83">
                  <c:v>123435.0496542242</c:v>
                </c:pt>
                <c:pt idx="84">
                  <c:v>123717.06358763301</c:v>
                </c:pt>
                <c:pt idx="85">
                  <c:v>121906.2642518371</c:v>
                </c:pt>
                <c:pt idx="86">
                  <c:v>52017.987086458612</c:v>
                </c:pt>
                <c:pt idx="87">
                  <c:v>80341.549237390369</c:v>
                </c:pt>
                <c:pt idx="88">
                  <c:v>103646.4784282716</c:v>
                </c:pt>
                <c:pt idx="89">
                  <c:v>120777.9400519364</c:v>
                </c:pt>
                <c:pt idx="90">
                  <c:v>151084.28470830951</c:v>
                </c:pt>
                <c:pt idx="91">
                  <c:v>140415.46180697391</c:v>
                </c:pt>
                <c:pt idx="92">
                  <c:v>134872.59910059351</c:v>
                </c:pt>
                <c:pt idx="93">
                  <c:v>168203.64867999611</c:v>
                </c:pt>
                <c:pt idx="94">
                  <c:v>163318.73712234531</c:v>
                </c:pt>
                <c:pt idx="95">
                  <c:v>160468.378178991</c:v>
                </c:pt>
                <c:pt idx="96">
                  <c:v>144417.48538978459</c:v>
                </c:pt>
                <c:pt idx="97">
                  <c:v>165336.515900381</c:v>
                </c:pt>
                <c:pt idx="98">
                  <c:v>129549.2594720161</c:v>
                </c:pt>
                <c:pt idx="99">
                  <c:v>159411.03742686679</c:v>
                </c:pt>
                <c:pt idx="100">
                  <c:v>162806.39839807371</c:v>
                </c:pt>
                <c:pt idx="101">
                  <c:v>155484.3664479065</c:v>
                </c:pt>
                <c:pt idx="102">
                  <c:v>150033.00660501031</c:v>
                </c:pt>
                <c:pt idx="103">
                  <c:v>146568.54119947029</c:v>
                </c:pt>
                <c:pt idx="104">
                  <c:v>141113.60898111819</c:v>
                </c:pt>
                <c:pt idx="105">
                  <c:v>149027.81587168301</c:v>
                </c:pt>
                <c:pt idx="106">
                  <c:v>131667.02469894069</c:v>
                </c:pt>
                <c:pt idx="107">
                  <c:v>130012.6909387584</c:v>
                </c:pt>
                <c:pt idx="108">
                  <c:v>109193.243195095</c:v>
                </c:pt>
                <c:pt idx="109">
                  <c:v>100324.11047426829</c:v>
                </c:pt>
                <c:pt idx="110">
                  <c:v>85404.980319651993</c:v>
                </c:pt>
                <c:pt idx="111">
                  <c:v>99342.858752516884</c:v>
                </c:pt>
                <c:pt idx="112">
                  <c:v>100730.3730958805</c:v>
                </c:pt>
                <c:pt idx="113">
                  <c:v>103650.1879113074</c:v>
                </c:pt>
                <c:pt idx="114">
                  <c:v>102885.2082453503</c:v>
                </c:pt>
                <c:pt idx="115">
                  <c:v>103747.62263164201</c:v>
                </c:pt>
                <c:pt idx="116">
                  <c:v>106430.6512969091</c:v>
                </c:pt>
                <c:pt idx="117">
                  <c:v>97764.794034135324</c:v>
                </c:pt>
                <c:pt idx="118">
                  <c:v>97434.015369946006</c:v>
                </c:pt>
                <c:pt idx="119">
                  <c:v>78362.203577043183</c:v>
                </c:pt>
                <c:pt idx="120">
                  <c:v>89071.757239211031</c:v>
                </c:pt>
                <c:pt idx="121">
                  <c:v>127048.6130465537</c:v>
                </c:pt>
                <c:pt idx="122">
                  <c:v>128932.5442607061</c:v>
                </c:pt>
                <c:pt idx="123">
                  <c:v>137545.12107799639</c:v>
                </c:pt>
                <c:pt idx="124">
                  <c:v>171453.10549806329</c:v>
                </c:pt>
                <c:pt idx="125">
                  <c:v>171930.16276762899</c:v>
                </c:pt>
                <c:pt idx="126">
                  <c:v>164797.310014824</c:v>
                </c:pt>
                <c:pt idx="127">
                  <c:v>181863.94012044699</c:v>
                </c:pt>
                <c:pt idx="128">
                  <c:v>220199.48834225681</c:v>
                </c:pt>
                <c:pt idx="129">
                  <c:v>199185.19567812781</c:v>
                </c:pt>
                <c:pt idx="130">
                  <c:v>199347.4964678887</c:v>
                </c:pt>
                <c:pt idx="131">
                  <c:v>242222.01209700631</c:v>
                </c:pt>
                <c:pt idx="132">
                  <c:v>339608.41960129357</c:v>
                </c:pt>
                <c:pt idx="133">
                  <c:v>322796.96860404703</c:v>
                </c:pt>
                <c:pt idx="134">
                  <c:v>304516.74477646122</c:v>
                </c:pt>
                <c:pt idx="135">
                  <c:v>352576.25994966162</c:v>
                </c:pt>
                <c:pt idx="136">
                  <c:v>449368.60960112122</c:v>
                </c:pt>
                <c:pt idx="137">
                  <c:v>497296.52339919528</c:v>
                </c:pt>
                <c:pt idx="138">
                  <c:v>542122.16950704204</c:v>
                </c:pt>
                <c:pt idx="139">
                  <c:v>565220.89983048011</c:v>
                </c:pt>
                <c:pt idx="140">
                  <c:v>620325.46991422947</c:v>
                </c:pt>
                <c:pt idx="141">
                  <c:v>702860.18218594673</c:v>
                </c:pt>
                <c:pt idx="142">
                  <c:v>670449.77050705627</c:v>
                </c:pt>
                <c:pt idx="143">
                  <c:v>660108.12813503365</c:v>
                </c:pt>
                <c:pt idx="144">
                  <c:v>663110.90423648315</c:v>
                </c:pt>
                <c:pt idx="145">
                  <c:v>648001.41417857516</c:v>
                </c:pt>
                <c:pt idx="146">
                  <c:v>675058.79043828626</c:v>
                </c:pt>
                <c:pt idx="147">
                  <c:v>706753.50103519345</c:v>
                </c:pt>
                <c:pt idx="148">
                  <c:v>754911.59218506527</c:v>
                </c:pt>
                <c:pt idx="149">
                  <c:v>718009.42975925887</c:v>
                </c:pt>
                <c:pt idx="150">
                  <c:v>687904.50999013369</c:v>
                </c:pt>
                <c:pt idx="151">
                  <c:v>719556.14009150059</c:v>
                </c:pt>
                <c:pt idx="152">
                  <c:v>696636.46419029729</c:v>
                </c:pt>
                <c:pt idx="153">
                  <c:v>681195.40487044142</c:v>
                </c:pt>
                <c:pt idx="154">
                  <c:v>719194.14042153943</c:v>
                </c:pt>
                <c:pt idx="155">
                  <c:v>688253.98670805828</c:v>
                </c:pt>
                <c:pt idx="156">
                  <c:v>745182.30886597245</c:v>
                </c:pt>
                <c:pt idx="157">
                  <c:v>749903.76887530542</c:v>
                </c:pt>
                <c:pt idx="158">
                  <c:v>756053.59061564144</c:v>
                </c:pt>
                <c:pt idx="159">
                  <c:v>814695.65118727251</c:v>
                </c:pt>
                <c:pt idx="160">
                  <c:v>849757.34871883458</c:v>
                </c:pt>
                <c:pt idx="161">
                  <c:v>827360.22533813387</c:v>
                </c:pt>
                <c:pt idx="162">
                  <c:v>845927.81987463904</c:v>
                </c:pt>
                <c:pt idx="163">
                  <c:v>924705.67929306126</c:v>
                </c:pt>
                <c:pt idx="164">
                  <c:v>907456.87157727999</c:v>
                </c:pt>
                <c:pt idx="165">
                  <c:v>902333.27573577128</c:v>
                </c:pt>
                <c:pt idx="166">
                  <c:v>866241.37563091342</c:v>
                </c:pt>
                <c:pt idx="167">
                  <c:v>892408.41588873405</c:v>
                </c:pt>
                <c:pt idx="168">
                  <c:v>922913.68825594941</c:v>
                </c:pt>
                <c:pt idx="169">
                  <c:v>886136.00083260203</c:v>
                </c:pt>
                <c:pt idx="170">
                  <c:v>900698.31735244743</c:v>
                </c:pt>
                <c:pt idx="171">
                  <c:v>919019.91583204444</c:v>
                </c:pt>
                <c:pt idx="172">
                  <c:v>943742.0154353641</c:v>
                </c:pt>
                <c:pt idx="173">
                  <c:v>929979.92709949333</c:v>
                </c:pt>
                <c:pt idx="174">
                  <c:v>873083.10587948328</c:v>
                </c:pt>
                <c:pt idx="175">
                  <c:v>865390.07496493997</c:v>
                </c:pt>
                <c:pt idx="176">
                  <c:v>889183.11476992327</c:v>
                </c:pt>
                <c:pt idx="177">
                  <c:v>911420.10111019027</c:v>
                </c:pt>
                <c:pt idx="178">
                  <c:v>915876.13275345427</c:v>
                </c:pt>
                <c:pt idx="179">
                  <c:v>934181.50019273802</c:v>
                </c:pt>
                <c:pt idx="180">
                  <c:v>970615.09838752204</c:v>
                </c:pt>
                <c:pt idx="181">
                  <c:v>981915.67574510688</c:v>
                </c:pt>
                <c:pt idx="182">
                  <c:v>980668.0158092638</c:v>
                </c:pt>
                <c:pt idx="183">
                  <c:v>982428.48491324927</c:v>
                </c:pt>
                <c:pt idx="184">
                  <c:v>1009674.01014345</c:v>
                </c:pt>
                <c:pt idx="185">
                  <c:v>1030190.05970065</c:v>
                </c:pt>
                <c:pt idx="186">
                  <c:v>1014581.37099631</c:v>
                </c:pt>
                <c:pt idx="187">
                  <c:v>1025965.1155708</c:v>
                </c:pt>
                <c:pt idx="188">
                  <c:v>1061150.0466692001</c:v>
                </c:pt>
                <c:pt idx="189">
                  <c:v>1051886.02580617</c:v>
                </c:pt>
                <c:pt idx="190">
                  <c:v>1082744.35524782</c:v>
                </c:pt>
                <c:pt idx="191">
                  <c:v>1149327.5666948999</c:v>
                </c:pt>
                <c:pt idx="192">
                  <c:v>1184581.4583665701</c:v>
                </c:pt>
                <c:pt idx="193">
                  <c:v>1198502.8057232699</c:v>
                </c:pt>
                <c:pt idx="194">
                  <c:v>1179836.3886492599</c:v>
                </c:pt>
                <c:pt idx="195">
                  <c:v>1200617.14955721</c:v>
                </c:pt>
                <c:pt idx="196">
                  <c:v>1186018.02668725</c:v>
                </c:pt>
                <c:pt idx="197">
                  <c:v>1183568.6487618401</c:v>
                </c:pt>
                <c:pt idx="198">
                  <c:v>1218161.23296566</c:v>
                </c:pt>
                <c:pt idx="199">
                  <c:v>1320602.3511477399</c:v>
                </c:pt>
                <c:pt idx="200">
                  <c:v>1389207.10029897</c:v>
                </c:pt>
                <c:pt idx="201">
                  <c:v>1468694.17410007</c:v>
                </c:pt>
                <c:pt idx="202">
                  <c:v>1488085.5689834999</c:v>
                </c:pt>
                <c:pt idx="203">
                  <c:v>1462476.7853347999</c:v>
                </c:pt>
                <c:pt idx="204">
                  <c:v>1487263.74721976</c:v>
                </c:pt>
                <c:pt idx="205">
                  <c:v>1540618.5618809301</c:v>
                </c:pt>
                <c:pt idx="206">
                  <c:v>1614786.4746141301</c:v>
                </c:pt>
                <c:pt idx="207">
                  <c:v>1623872.38016125</c:v>
                </c:pt>
                <c:pt idx="208">
                  <c:v>1624003.5780787601</c:v>
                </c:pt>
                <c:pt idx="209">
                  <c:v>1675773.7705146</c:v>
                </c:pt>
                <c:pt idx="210">
                  <c:v>1835998.83948828</c:v>
                </c:pt>
                <c:pt idx="211">
                  <c:v>1849966.4760960799</c:v>
                </c:pt>
                <c:pt idx="212">
                  <c:v>1906117.0498621601</c:v>
                </c:pt>
                <c:pt idx="213">
                  <c:v>1962558.41013972</c:v>
                </c:pt>
                <c:pt idx="214">
                  <c:v>2023189.9027354801</c:v>
                </c:pt>
                <c:pt idx="215">
                  <c:v>2182500.802373</c:v>
                </c:pt>
                <c:pt idx="216">
                  <c:v>2316500.3733562999</c:v>
                </c:pt>
                <c:pt idx="217">
                  <c:v>2437315.6765378099</c:v>
                </c:pt>
                <c:pt idx="218">
                  <c:v>2323433.1988452198</c:v>
                </c:pt>
                <c:pt idx="219">
                  <c:v>1899556.86457061</c:v>
                </c:pt>
                <c:pt idx="220">
                  <c:v>2038425.6683277499</c:v>
                </c:pt>
                <c:pt idx="221">
                  <c:v>2164484.2401247998</c:v>
                </c:pt>
                <c:pt idx="222">
                  <c:v>2163465.9129077801</c:v>
                </c:pt>
                <c:pt idx="223">
                  <c:v>1987893.1069016899</c:v>
                </c:pt>
                <c:pt idx="224">
                  <c:v>1929213.52376594</c:v>
                </c:pt>
                <c:pt idx="225">
                  <c:v>1799099.019016</c:v>
                </c:pt>
                <c:pt idx="226">
                  <c:v>1761583.0162566199</c:v>
                </c:pt>
                <c:pt idx="227">
                  <c:v>1845474.0523198</c:v>
                </c:pt>
                <c:pt idx="228">
                  <c:v>2058285.36748334</c:v>
                </c:pt>
                <c:pt idx="229">
                  <c:v>2062507.80576044</c:v>
                </c:pt>
                <c:pt idx="230">
                  <c:v>2222146.7099178</c:v>
                </c:pt>
                <c:pt idx="231">
                  <c:v>2148578.7754015699</c:v>
                </c:pt>
                <c:pt idx="232">
                  <c:v>2063141.9330849301</c:v>
                </c:pt>
                <c:pt idx="233">
                  <c:v>1989839.39931676</c:v>
                </c:pt>
                <c:pt idx="234">
                  <c:v>2035414.8361118599</c:v>
                </c:pt>
                <c:pt idx="235">
                  <c:v>2054586.7909681201</c:v>
                </c:pt>
                <c:pt idx="236">
                  <c:v>2111348.40276897</c:v>
                </c:pt>
                <c:pt idx="237">
                  <c:v>2176261.4842557102</c:v>
                </c:pt>
                <c:pt idx="238">
                  <c:v>2177593.9682129798</c:v>
                </c:pt>
                <c:pt idx="239">
                  <c:v>2073171.0007076301</c:v>
                </c:pt>
                <c:pt idx="240">
                  <c:v>2061450.37177547</c:v>
                </c:pt>
                <c:pt idx="241">
                  <c:v>1976126.7957210599</c:v>
                </c:pt>
                <c:pt idx="242">
                  <c:v>2029225.35028384</c:v>
                </c:pt>
                <c:pt idx="243">
                  <c:v>2037905.1869421001</c:v>
                </c:pt>
                <c:pt idx="244">
                  <c:v>2009746.0393282301</c:v>
                </c:pt>
                <c:pt idx="245">
                  <c:v>2044976.6663584199</c:v>
                </c:pt>
                <c:pt idx="246">
                  <c:v>1983169.79398572</c:v>
                </c:pt>
                <c:pt idx="247">
                  <c:v>1858992.22816478</c:v>
                </c:pt>
                <c:pt idx="248">
                  <c:v>1859931.7725622901</c:v>
                </c:pt>
                <c:pt idx="249">
                  <c:v>1847558.72816958</c:v>
                </c:pt>
                <c:pt idx="250">
                  <c:v>1836119.70590856</c:v>
                </c:pt>
                <c:pt idx="251">
                  <c:v>1926227.69704699</c:v>
                </c:pt>
                <c:pt idx="252">
                  <c:v>1988497.2224886401</c:v>
                </c:pt>
                <c:pt idx="253">
                  <c:v>2058760.7455990501</c:v>
                </c:pt>
                <c:pt idx="254">
                  <c:v>2103186.96294855</c:v>
                </c:pt>
                <c:pt idx="255">
                  <c:v>2011586.69067205</c:v>
                </c:pt>
                <c:pt idx="256">
                  <c:v>2006162.4569091401</c:v>
                </c:pt>
                <c:pt idx="257">
                  <c:v>1994741.56055155</c:v>
                </c:pt>
                <c:pt idx="258">
                  <c:v>2049947.49668013</c:v>
                </c:pt>
                <c:pt idx="259">
                  <c:v>2073177.80143874</c:v>
                </c:pt>
                <c:pt idx="260">
                  <c:v>2032671.7051472301</c:v>
                </c:pt>
                <c:pt idx="261">
                  <c:v>2008538.31635594</c:v>
                </c:pt>
                <c:pt idx="262">
                  <c:v>1980743.17610199</c:v>
                </c:pt>
                <c:pt idx="263">
                  <c:v>1949197.26946584</c:v>
                </c:pt>
                <c:pt idx="264">
                  <c:v>1883047.4155729001</c:v>
                </c:pt>
                <c:pt idx="265">
                  <c:v>1915290.6182220201</c:v>
                </c:pt>
                <c:pt idx="266">
                  <c:v>1916130.1659649001</c:v>
                </c:pt>
                <c:pt idx="267">
                  <c:v>1933818.8980707701</c:v>
                </c:pt>
                <c:pt idx="268">
                  <c:v>1942007.2796221401</c:v>
                </c:pt>
                <c:pt idx="269">
                  <c:v>1906047.5158994601</c:v>
                </c:pt>
                <c:pt idx="270">
                  <c:v>1866770.93017865</c:v>
                </c:pt>
                <c:pt idx="271">
                  <c:v>1881413.94528489</c:v>
                </c:pt>
                <c:pt idx="272">
                  <c:v>1901092.31703314</c:v>
                </c:pt>
                <c:pt idx="273">
                  <c:v>1915676.83884114</c:v>
                </c:pt>
                <c:pt idx="274">
                  <c:v>1877796.84153589</c:v>
                </c:pt>
                <c:pt idx="275">
                  <c:v>1852029.17899124</c:v>
                </c:pt>
                <c:pt idx="276">
                  <c:v>1829459.7704831599</c:v>
                </c:pt>
                <c:pt idx="277">
                  <c:v>1838080.2418412</c:v>
                </c:pt>
                <c:pt idx="278">
                  <c:v>1793713.38382011</c:v>
                </c:pt>
                <c:pt idx="279">
                  <c:v>1762974.29764614</c:v>
                </c:pt>
                <c:pt idx="280">
                  <c:v>1647155.5347164499</c:v>
                </c:pt>
                <c:pt idx="281">
                  <c:v>1681617.8051313499</c:v>
                </c:pt>
                <c:pt idx="282">
                  <c:v>1719511.8645524001</c:v>
                </c:pt>
                <c:pt idx="283">
                  <c:v>1757729.3893734801</c:v>
                </c:pt>
                <c:pt idx="284">
                  <c:v>1717910.3776930899</c:v>
                </c:pt>
                <c:pt idx="285">
                  <c:v>1750768.0235057301</c:v>
                </c:pt>
                <c:pt idx="286">
                  <c:v>1742724.66607517</c:v>
                </c:pt>
                <c:pt idx="287">
                  <c:v>1744616.5169437299</c:v>
                </c:pt>
                <c:pt idx="288">
                  <c:v>1702620.9053593699</c:v>
                </c:pt>
                <c:pt idx="289">
                  <c:v>1658151.68535207</c:v>
                </c:pt>
                <c:pt idx="290">
                  <c:v>1704001.4848746301</c:v>
                </c:pt>
                <c:pt idx="291">
                  <c:v>1647216.63007159</c:v>
                </c:pt>
                <c:pt idx="292">
                  <c:v>1653712.3480819301</c:v>
                </c:pt>
                <c:pt idx="293">
                  <c:v>1643193.9569064199</c:v>
                </c:pt>
                <c:pt idx="294">
                  <c:v>1660154.9629989299</c:v>
                </c:pt>
                <c:pt idx="295">
                  <c:v>1651467.2291376099</c:v>
                </c:pt>
                <c:pt idx="296">
                  <c:v>1617826.78052392</c:v>
                </c:pt>
                <c:pt idx="297">
                  <c:v>1556931.77521066</c:v>
                </c:pt>
                <c:pt idx="298">
                  <c:v>1560843.79118581</c:v>
                </c:pt>
                <c:pt idx="299">
                  <c:v>1554793.69254736</c:v>
                </c:pt>
                <c:pt idx="300">
                  <c:v>1571687.64889807</c:v>
                </c:pt>
                <c:pt idx="301">
                  <c:v>1718726.3836737601</c:v>
                </c:pt>
                <c:pt idx="302">
                  <c:v>1781629.19416262</c:v>
                </c:pt>
                <c:pt idx="303">
                  <c:v>1898877.80700076</c:v>
                </c:pt>
                <c:pt idx="304">
                  <c:v>1871328.2044206201</c:v>
                </c:pt>
                <c:pt idx="305">
                  <c:v>1908357.9535828501</c:v>
                </c:pt>
                <c:pt idx="306">
                  <c:v>1899137.24945598</c:v>
                </c:pt>
                <c:pt idx="307">
                  <c:v>1839621.0905021401</c:v>
                </c:pt>
                <c:pt idx="308">
                  <c:v>1793255.0341990399</c:v>
                </c:pt>
                <c:pt idx="309">
                  <c:v>1849523.6070530401</c:v>
                </c:pt>
                <c:pt idx="310">
                  <c:v>2019842.3331267701</c:v>
                </c:pt>
                <c:pt idx="311">
                  <c:v>2275061.4490661998</c:v>
                </c:pt>
                <c:pt idx="312">
                  <c:v>2224295.9519751999</c:v>
                </c:pt>
                <c:pt idx="313">
                  <c:v>2190392.37097095</c:v>
                </c:pt>
                <c:pt idx="314">
                  <c:v>2178213.5141075002</c:v>
                </c:pt>
                <c:pt idx="315">
                  <c:v>2122108.6775102499</c:v>
                </c:pt>
                <c:pt idx="316">
                  <c:v>2163397.2065158701</c:v>
                </c:pt>
                <c:pt idx="317">
                  <c:v>2201845.5686630998</c:v>
                </c:pt>
                <c:pt idx="318">
                  <c:v>2222336.0939771999</c:v>
                </c:pt>
                <c:pt idx="319">
                  <c:v>2350873.6790778302</c:v>
                </c:pt>
                <c:pt idx="320">
                  <c:v>2509288.8890908901</c:v>
                </c:pt>
                <c:pt idx="321">
                  <c:v>2454162.70493137</c:v>
                </c:pt>
                <c:pt idx="322">
                  <c:v>2392645.8975911299</c:v>
                </c:pt>
                <c:pt idx="323">
                  <c:v>2352530.0635990999</c:v>
                </c:pt>
                <c:pt idx="324">
                  <c:v>2449089.2547792601</c:v>
                </c:pt>
                <c:pt idx="325">
                  <c:v>2582521.71147276</c:v>
                </c:pt>
                <c:pt idx="326">
                  <c:v>2608601.3943517199</c:v>
                </c:pt>
                <c:pt idx="327">
                  <c:v>2577206.1415732699</c:v>
                </c:pt>
                <c:pt idx="328">
                  <c:v>2576536.88421174</c:v>
                </c:pt>
                <c:pt idx="329">
                  <c:v>2581746.19959511</c:v>
                </c:pt>
                <c:pt idx="330">
                  <c:v>2522901.56584993</c:v>
                </c:pt>
                <c:pt idx="331">
                  <c:v>2495491.2618041998</c:v>
                </c:pt>
                <c:pt idx="332">
                  <c:v>2552494.1922049001</c:v>
                </c:pt>
                <c:pt idx="333">
                  <c:v>2541707.05041786</c:v>
                </c:pt>
                <c:pt idx="334">
                  <c:v>2575711.1345428899</c:v>
                </c:pt>
                <c:pt idx="335">
                  <c:v>2560979.2269559698</c:v>
                </c:pt>
                <c:pt idx="336">
                  <c:v>2547314.8222626699</c:v>
                </c:pt>
                <c:pt idx="337">
                  <c:v>2582582.8015320599</c:v>
                </c:pt>
                <c:pt idx="338">
                  <c:v>2811099.33496685</c:v>
                </c:pt>
                <c:pt idx="339">
                  <c:v>2960883.4192372402</c:v>
                </c:pt>
                <c:pt idx="340">
                  <c:v>2832221.4555906099</c:v>
                </c:pt>
                <c:pt idx="341">
                  <c:v>2781901.4498747401</c:v>
                </c:pt>
                <c:pt idx="342">
                  <c:v>2791647.5894416799</c:v>
                </c:pt>
                <c:pt idx="343">
                  <c:v>2942760.54180182</c:v>
                </c:pt>
                <c:pt idx="344">
                  <c:v>2940390.4354989501</c:v>
                </c:pt>
                <c:pt idx="345">
                  <c:v>2842766.0534827602</c:v>
                </c:pt>
                <c:pt idx="346">
                  <c:v>2793570.5632572002</c:v>
                </c:pt>
                <c:pt idx="347">
                  <c:v>2696115.9301099698</c:v>
                </c:pt>
                <c:pt idx="348">
                  <c:v>2900525.90660271</c:v>
                </c:pt>
                <c:pt idx="349">
                  <c:v>3026988.7947629401</c:v>
                </c:pt>
                <c:pt idx="350">
                  <c:v>2986961.5266784802</c:v>
                </c:pt>
                <c:pt idx="351">
                  <c:v>3054615.8345633699</c:v>
                </c:pt>
                <c:pt idx="352">
                  <c:v>3035681.30416254</c:v>
                </c:pt>
                <c:pt idx="353">
                  <c:v>2944146.8657188001</c:v>
                </c:pt>
                <c:pt idx="354">
                  <c:v>2865228.37131572</c:v>
                </c:pt>
                <c:pt idx="355">
                  <c:v>2849665.46325815</c:v>
                </c:pt>
                <c:pt idx="356">
                  <c:v>2765092.29514074</c:v>
                </c:pt>
                <c:pt idx="357">
                  <c:v>2751855.3882760098</c:v>
                </c:pt>
                <c:pt idx="358">
                  <c:v>2665152.8673430299</c:v>
                </c:pt>
                <c:pt idx="359">
                  <c:v>2597665.1256840401</c:v>
                </c:pt>
                <c:pt idx="360">
                  <c:v>2582233.6331489901</c:v>
                </c:pt>
                <c:pt idx="361">
                  <c:v>2632487.46539931</c:v>
                </c:pt>
                <c:pt idx="362">
                  <c:v>2662352.13571769</c:v>
                </c:pt>
                <c:pt idx="363">
                  <c:v>2545962.6061138199</c:v>
                </c:pt>
                <c:pt idx="364">
                  <c:v>2482877.2948473999</c:v>
                </c:pt>
                <c:pt idx="365">
                  <c:v>2507673.0124798198</c:v>
                </c:pt>
                <c:pt idx="366">
                  <c:v>2437796.1726650801</c:v>
                </c:pt>
                <c:pt idx="367">
                  <c:v>2285447.2630965002</c:v>
                </c:pt>
                <c:pt idx="368">
                  <c:v>2292749.1295229099</c:v>
                </c:pt>
                <c:pt idx="369">
                  <c:v>2174720.7800351498</c:v>
                </c:pt>
                <c:pt idx="370">
                  <c:v>2192299.8666336099</c:v>
                </c:pt>
                <c:pt idx="371">
                  <c:v>2200366.15422642</c:v>
                </c:pt>
                <c:pt idx="372">
                  <c:v>2266256.8292727401</c:v>
                </c:pt>
                <c:pt idx="373">
                  <c:v>2434795.35232352</c:v>
                </c:pt>
                <c:pt idx="374">
                  <c:v>2474064.82015832</c:v>
                </c:pt>
                <c:pt idx="375">
                  <c:v>2389296.7402036502</c:v>
                </c:pt>
                <c:pt idx="376">
                  <c:v>2381184.13145641</c:v>
                </c:pt>
                <c:pt idx="377">
                  <c:v>2332286.5905450699</c:v>
                </c:pt>
                <c:pt idx="378">
                  <c:v>2287697.7189134699</c:v>
                </c:pt>
                <c:pt idx="379">
                  <c:v>2349688.1418521102</c:v>
                </c:pt>
                <c:pt idx="380">
                  <c:v>2384975.4560334999</c:v>
                </c:pt>
                <c:pt idx="381">
                  <c:v>2381388.5306492299</c:v>
                </c:pt>
                <c:pt idx="382">
                  <c:v>2378300.0113737099</c:v>
                </c:pt>
                <c:pt idx="383">
                  <c:v>2440797.0820328598</c:v>
                </c:pt>
                <c:pt idx="384">
                  <c:v>2467542.2129775998</c:v>
                </c:pt>
                <c:pt idx="385">
                  <c:v>2464875.1324352999</c:v>
                </c:pt>
                <c:pt idx="386">
                  <c:v>2649535.9256277299</c:v>
                </c:pt>
                <c:pt idx="387">
                  <c:v>2772706.6016873</c:v>
                </c:pt>
                <c:pt idx="388">
                  <c:v>2756747.8633170999</c:v>
                </c:pt>
                <c:pt idx="389">
                  <c:v>2688497.2581902998</c:v>
                </c:pt>
                <c:pt idx="390">
                  <c:v>2732977.66103295</c:v>
                </c:pt>
                <c:pt idx="391">
                  <c:v>2914896.45950406</c:v>
                </c:pt>
                <c:pt idx="392">
                  <c:v>2989207.6702453499</c:v>
                </c:pt>
                <c:pt idx="393">
                  <c:v>2885589.7008096101</c:v>
                </c:pt>
                <c:pt idx="394">
                  <c:v>2805453.5884308601</c:v>
                </c:pt>
                <c:pt idx="395">
                  <c:v>2754670.5527482298</c:v>
                </c:pt>
                <c:pt idx="396">
                  <c:v>2994785.3438397101</c:v>
                </c:pt>
                <c:pt idx="397">
                  <c:v>3027484.7464023498</c:v>
                </c:pt>
                <c:pt idx="398">
                  <c:v>3023638.7924678</c:v>
                </c:pt>
                <c:pt idx="399">
                  <c:v>3026162.16486349</c:v>
                </c:pt>
                <c:pt idx="400">
                  <c:v>3035372.36021693</c:v>
                </c:pt>
                <c:pt idx="401">
                  <c:v>3019746.04790125</c:v>
                </c:pt>
                <c:pt idx="402">
                  <c:v>3075628.9633448101</c:v>
                </c:pt>
                <c:pt idx="403">
                  <c:v>3022766.1440066099</c:v>
                </c:pt>
                <c:pt idx="404">
                  <c:v>2941583.04765691</c:v>
                </c:pt>
                <c:pt idx="405">
                  <c:v>2925667.8649676</c:v>
                </c:pt>
                <c:pt idx="406">
                  <c:v>2904822.88798266</c:v>
                </c:pt>
                <c:pt idx="407">
                  <c:v>2798724.0137873399</c:v>
                </c:pt>
                <c:pt idx="408">
                  <c:v>2760282.81166784</c:v>
                </c:pt>
                <c:pt idx="409">
                  <c:v>2796731.4435339202</c:v>
                </c:pt>
                <c:pt idx="410">
                  <c:v>2819792.5212656599</c:v>
                </c:pt>
                <c:pt idx="411">
                  <c:v>2847218.0381510002</c:v>
                </c:pt>
                <c:pt idx="412">
                  <c:v>2822056.8065110301</c:v>
                </c:pt>
                <c:pt idx="413">
                  <c:v>2833891.47639457</c:v>
                </c:pt>
                <c:pt idx="414">
                  <c:v>2768590.34961705</c:v>
                </c:pt>
                <c:pt idx="415">
                  <c:v>2818853.6505803699</c:v>
                </c:pt>
                <c:pt idx="416">
                  <c:v>2961764.9128598198</c:v>
                </c:pt>
                <c:pt idx="417">
                  <c:v>2908647.7064876799</c:v>
                </c:pt>
                <c:pt idx="418">
                  <c:v>2804405.84227469</c:v>
                </c:pt>
                <c:pt idx="419">
                  <c:v>2813798.3593293899</c:v>
                </c:pt>
                <c:pt idx="420">
                  <c:v>2837144.21493654</c:v>
                </c:pt>
                <c:pt idx="421">
                  <c:v>2783127.1322550299</c:v>
                </c:pt>
                <c:pt idx="422">
                  <c:v>2751281.7588776299</c:v>
                </c:pt>
                <c:pt idx="423">
                  <c:v>2716892.9408774502</c:v>
                </c:pt>
                <c:pt idx="424">
                  <c:v>2658917.2812705999</c:v>
                </c:pt>
                <c:pt idx="425">
                  <c:v>2674007.0564846699</c:v>
                </c:pt>
                <c:pt idx="426">
                  <c:v>2757314.0166476602</c:v>
                </c:pt>
                <c:pt idx="427">
                  <c:v>2790157.7501371601</c:v>
                </c:pt>
                <c:pt idx="428">
                  <c:v>2684457.9388780501</c:v>
                </c:pt>
                <c:pt idx="429">
                  <c:v>2715769.9764590501</c:v>
                </c:pt>
                <c:pt idx="430">
                  <c:v>2801731.6915762001</c:v>
                </c:pt>
                <c:pt idx="431">
                  <c:v>2820978.63789444</c:v>
                </c:pt>
                <c:pt idx="432">
                  <c:v>2819798.17410701</c:v>
                </c:pt>
                <c:pt idx="433">
                  <c:v>2812715.7834272902</c:v>
                </c:pt>
                <c:pt idx="434">
                  <c:v>2785736.0241966001</c:v>
                </c:pt>
                <c:pt idx="435">
                  <c:v>2821805.09201277</c:v>
                </c:pt>
                <c:pt idx="436">
                  <c:v>2909070.5357717099</c:v>
                </c:pt>
                <c:pt idx="437">
                  <c:v>2851132.0282376301</c:v>
                </c:pt>
                <c:pt idx="438">
                  <c:v>2858393.0339735802</c:v>
                </c:pt>
                <c:pt idx="439">
                  <c:v>2868277.2710062601</c:v>
                </c:pt>
                <c:pt idx="440">
                  <c:v>2897016.9518187698</c:v>
                </c:pt>
                <c:pt idx="441">
                  <c:v>2898221.5014745099</c:v>
                </c:pt>
                <c:pt idx="442">
                  <c:v>2875496.69149504</c:v>
                </c:pt>
                <c:pt idx="443">
                  <c:v>2876980.3929047501</c:v>
                </c:pt>
                <c:pt idx="444">
                  <c:v>2733397.8045561798</c:v>
                </c:pt>
                <c:pt idx="445">
                  <c:v>2672638.3013525102</c:v>
                </c:pt>
                <c:pt idx="446">
                  <c:v>2677866.0728698499</c:v>
                </c:pt>
                <c:pt idx="447">
                  <c:v>2686860.5425310498</c:v>
                </c:pt>
                <c:pt idx="448">
                  <c:v>2623085.5335716899</c:v>
                </c:pt>
                <c:pt idx="449">
                  <c:v>2662019.5790766999</c:v>
                </c:pt>
                <c:pt idx="450">
                  <c:v>2658142.8651739499</c:v>
                </c:pt>
                <c:pt idx="451">
                  <c:v>2648649.6571528502</c:v>
                </c:pt>
                <c:pt idx="452">
                  <c:v>2658174.0331673599</c:v>
                </c:pt>
                <c:pt idx="453">
                  <c:v>2703185.2531298101</c:v>
                </c:pt>
                <c:pt idx="454">
                  <c:v>2731747.2559713102</c:v>
                </c:pt>
                <c:pt idx="455">
                  <c:v>2655404.1151260398</c:v>
                </c:pt>
                <c:pt idx="456">
                  <c:v>2615633.9346717899</c:v>
                </c:pt>
                <c:pt idx="457">
                  <c:v>2602830.72877722</c:v>
                </c:pt>
                <c:pt idx="458">
                  <c:v>2514501.2007794799</c:v>
                </c:pt>
                <c:pt idx="459">
                  <c:v>2540167.0933898301</c:v>
                </c:pt>
                <c:pt idx="460">
                  <c:v>2508947.7601483501</c:v>
                </c:pt>
                <c:pt idx="461">
                  <c:v>2501418.8919156399</c:v>
                </c:pt>
                <c:pt idx="462">
                  <c:v>2447411.4791416</c:v>
                </c:pt>
                <c:pt idx="463">
                  <c:v>2411694.3959686202</c:v>
                </c:pt>
                <c:pt idx="464">
                  <c:v>2395792.0815101499</c:v>
                </c:pt>
                <c:pt idx="465">
                  <c:v>2438123.4415995702</c:v>
                </c:pt>
                <c:pt idx="466">
                  <c:v>2420850.12835863</c:v>
                </c:pt>
                <c:pt idx="467">
                  <c:v>2484369.32352034</c:v>
                </c:pt>
                <c:pt idx="468">
                  <c:v>2431291.5529085998</c:v>
                </c:pt>
                <c:pt idx="469">
                  <c:v>2387906.6933504799</c:v>
                </c:pt>
                <c:pt idx="470">
                  <c:v>2413728.2509563202</c:v>
                </c:pt>
                <c:pt idx="471">
                  <c:v>2478724.9338112199</c:v>
                </c:pt>
                <c:pt idx="472">
                  <c:v>2463597.89093201</c:v>
                </c:pt>
                <c:pt idx="473">
                  <c:v>2448190.0081741</c:v>
                </c:pt>
                <c:pt idx="474">
                  <c:v>2532868.0298402999</c:v>
                </c:pt>
                <c:pt idx="475">
                  <c:v>2474303.3169344501</c:v>
                </c:pt>
                <c:pt idx="476">
                  <c:v>2481195.67851556</c:v>
                </c:pt>
                <c:pt idx="477">
                  <c:v>2450056.6247389298</c:v>
                </c:pt>
                <c:pt idx="478">
                  <c:v>2396954.4421151699</c:v>
                </c:pt>
                <c:pt idx="479">
                  <c:v>2369846.9549142299</c:v>
                </c:pt>
                <c:pt idx="480">
                  <c:v>2357426.7946134</c:v>
                </c:pt>
                <c:pt idx="481">
                  <c:v>2392269.11694148</c:v>
                </c:pt>
                <c:pt idx="482">
                  <c:v>2388283.6198451701</c:v>
                </c:pt>
                <c:pt idx="483">
                  <c:v>2331637.1147440299</c:v>
                </c:pt>
                <c:pt idx="484">
                  <c:v>2334070.9426698899</c:v>
                </c:pt>
                <c:pt idx="485">
                  <c:v>2354420.9685350801</c:v>
                </c:pt>
                <c:pt idx="486">
                  <c:v>2339571.34725862</c:v>
                </c:pt>
                <c:pt idx="487">
                  <c:v>2315481.6702518701</c:v>
                </c:pt>
                <c:pt idx="488">
                  <c:v>2302551.98484613</c:v>
                </c:pt>
                <c:pt idx="489">
                  <c:v>2272321.2425947702</c:v>
                </c:pt>
                <c:pt idx="490">
                  <c:v>2268888.8081143699</c:v>
                </c:pt>
                <c:pt idx="491">
                  <c:v>2285151.8233158598</c:v>
                </c:pt>
                <c:pt idx="492">
                  <c:v>2267348.6775001101</c:v>
                </c:pt>
                <c:pt idx="493">
                  <c:v>2218806.16543337</c:v>
                </c:pt>
                <c:pt idx="494">
                  <c:v>2161268.7180702202</c:v>
                </c:pt>
                <c:pt idx="495">
                  <c:v>2129396.2560371999</c:v>
                </c:pt>
                <c:pt idx="496">
                  <c:v>2141410.50465735</c:v>
                </c:pt>
                <c:pt idx="497">
                  <c:v>2144631.4214380998</c:v>
                </c:pt>
                <c:pt idx="498">
                  <c:v>2155201.8277843501</c:v>
                </c:pt>
                <c:pt idx="499">
                  <c:v>2180721.6069037798</c:v>
                </c:pt>
                <c:pt idx="500">
                  <c:v>2162600.4648333699</c:v>
                </c:pt>
                <c:pt idx="501">
                  <c:v>2125657.9789616298</c:v>
                </c:pt>
                <c:pt idx="502">
                  <c:v>2141266.2752427999</c:v>
                </c:pt>
                <c:pt idx="503">
                  <c:v>2082908.90343619</c:v>
                </c:pt>
                <c:pt idx="504">
                  <c:v>2074169.87085077</c:v>
                </c:pt>
                <c:pt idx="505">
                  <c:v>2111195.9703317499</c:v>
                </c:pt>
                <c:pt idx="506">
                  <c:v>2076344.98616111</c:v>
                </c:pt>
                <c:pt idx="507">
                  <c:v>2029819.57038028</c:v>
                </c:pt>
                <c:pt idx="508">
                  <c:v>1994250.6393013999</c:v>
                </c:pt>
                <c:pt idx="509">
                  <c:v>1977455.68183283</c:v>
                </c:pt>
                <c:pt idx="510">
                  <c:v>1949472.14037269</c:v>
                </c:pt>
                <c:pt idx="511">
                  <c:v>1923347.4324970799</c:v>
                </c:pt>
                <c:pt idx="512">
                  <c:v>1910706.4486100599</c:v>
                </c:pt>
                <c:pt idx="513">
                  <c:v>1947253.5235162701</c:v>
                </c:pt>
                <c:pt idx="514">
                  <c:v>1947281.3728259201</c:v>
                </c:pt>
                <c:pt idx="515">
                  <c:v>2020258.3655391</c:v>
                </c:pt>
                <c:pt idx="516">
                  <c:v>1974993.0558503</c:v>
                </c:pt>
                <c:pt idx="517">
                  <c:v>1886282.5777948</c:v>
                </c:pt>
                <c:pt idx="518">
                  <c:v>1860708.2616185399</c:v>
                </c:pt>
                <c:pt idx="519">
                  <c:v>1796197.42532643</c:v>
                </c:pt>
                <c:pt idx="520">
                  <c:v>1746560.4226243999</c:v>
                </c:pt>
                <c:pt idx="521">
                  <c:v>1740530.8033193001</c:v>
                </c:pt>
                <c:pt idx="522">
                  <c:v>1686191.93654188</c:v>
                </c:pt>
                <c:pt idx="523">
                  <c:v>1632088.0538152801</c:v>
                </c:pt>
                <c:pt idx="524">
                  <c:v>1628266.1492228999</c:v>
                </c:pt>
                <c:pt idx="525">
                  <c:v>1715765.3885506799</c:v>
                </c:pt>
                <c:pt idx="526">
                  <c:v>1663465.4318848201</c:v>
                </c:pt>
                <c:pt idx="527">
                  <c:v>1566849.5124552599</c:v>
                </c:pt>
                <c:pt idx="528">
                  <c:v>1473131.70306004</c:v>
                </c:pt>
                <c:pt idx="529">
                  <c:v>1480711.5103261401</c:v>
                </c:pt>
                <c:pt idx="530">
                  <c:v>1502077.4199985</c:v>
                </c:pt>
                <c:pt idx="531">
                  <c:v>1500514.3112939999</c:v>
                </c:pt>
                <c:pt idx="532">
                  <c:v>1540985.43214981</c:v>
                </c:pt>
                <c:pt idx="533">
                  <c:v>1508932.20518234</c:v>
                </c:pt>
                <c:pt idx="534">
                  <c:v>1552149.8509103199</c:v>
                </c:pt>
                <c:pt idx="535">
                  <c:v>1496762.7742141299</c:v>
                </c:pt>
                <c:pt idx="536">
                  <c:v>1497623.9627535001</c:v>
                </c:pt>
                <c:pt idx="537">
                  <c:v>1400797.2149871599</c:v>
                </c:pt>
                <c:pt idx="538">
                  <c:v>1352590.68111078</c:v>
                </c:pt>
                <c:pt idx="539">
                  <c:v>1336231.2156543301</c:v>
                </c:pt>
                <c:pt idx="540">
                  <c:v>1308928.7892591199</c:v>
                </c:pt>
                <c:pt idx="541">
                  <c:v>1307305.1021350501</c:v>
                </c:pt>
                <c:pt idx="542">
                  <c:v>1242930.3354710301</c:v>
                </c:pt>
                <c:pt idx="543">
                  <c:v>1203577.28433365</c:v>
                </c:pt>
                <c:pt idx="544">
                  <c:v>1140944.48651278</c:v>
                </c:pt>
                <c:pt idx="545">
                  <c:v>1184354.20729034</c:v>
                </c:pt>
                <c:pt idx="546">
                  <c:v>1209356.7232321401</c:v>
                </c:pt>
                <c:pt idx="547">
                  <c:v>1155212.10993675</c:v>
                </c:pt>
                <c:pt idx="548">
                  <c:v>1082151.56402107</c:v>
                </c:pt>
                <c:pt idx="549">
                  <c:v>1066597.3564960901</c:v>
                </c:pt>
                <c:pt idx="550">
                  <c:v>1059116.8025486199</c:v>
                </c:pt>
                <c:pt idx="551">
                  <c:v>1026716.21804021</c:v>
                </c:pt>
                <c:pt idx="552">
                  <c:v>1016534.6333158</c:v>
                </c:pt>
                <c:pt idx="553">
                  <c:v>975621.11360485002</c:v>
                </c:pt>
                <c:pt idx="554">
                  <c:v>1018152.7773536</c:v>
                </c:pt>
                <c:pt idx="555">
                  <c:v>1029344.45767537</c:v>
                </c:pt>
                <c:pt idx="556">
                  <c:v>1013217.89062044</c:v>
                </c:pt>
                <c:pt idx="557">
                  <c:v>911656.18594450387</c:v>
                </c:pt>
                <c:pt idx="558">
                  <c:v>909062.46794344042</c:v>
                </c:pt>
                <c:pt idx="559">
                  <c:v>882906.85684673802</c:v>
                </c:pt>
                <c:pt idx="560">
                  <c:v>867742.21212471579</c:v>
                </c:pt>
                <c:pt idx="561">
                  <c:v>873201.32453293144</c:v>
                </c:pt>
                <c:pt idx="562">
                  <c:v>853550.0175936952</c:v>
                </c:pt>
                <c:pt idx="563">
                  <c:v>800626.6690681919</c:v>
                </c:pt>
                <c:pt idx="564">
                  <c:v>786307.852112361</c:v>
                </c:pt>
                <c:pt idx="565">
                  <c:v>768466.4333076555</c:v>
                </c:pt>
                <c:pt idx="566">
                  <c:v>715943.303698565</c:v>
                </c:pt>
                <c:pt idx="567">
                  <c:v>631133.54447089299</c:v>
                </c:pt>
                <c:pt idx="568">
                  <c:v>597370.90313590749</c:v>
                </c:pt>
                <c:pt idx="569">
                  <c:v>583017.99337049329</c:v>
                </c:pt>
                <c:pt idx="570">
                  <c:v>523653.16923764802</c:v>
                </c:pt>
                <c:pt idx="571">
                  <c:v>494706.9972087816</c:v>
                </c:pt>
                <c:pt idx="572">
                  <c:v>374900.2834668064</c:v>
                </c:pt>
                <c:pt idx="573">
                  <c:v>368847.3667622701</c:v>
                </c:pt>
                <c:pt idx="574">
                  <c:v>332726.96612652321</c:v>
                </c:pt>
                <c:pt idx="575">
                  <c:v>424712.80464259197</c:v>
                </c:pt>
                <c:pt idx="576">
                  <c:v>394309.63068559032</c:v>
                </c:pt>
                <c:pt idx="577">
                  <c:v>326343.52166293282</c:v>
                </c:pt>
                <c:pt idx="578">
                  <c:v>260037.7028342165</c:v>
                </c:pt>
                <c:pt idx="579">
                  <c:v>257279.52990336681</c:v>
                </c:pt>
                <c:pt idx="580">
                  <c:v>291384.68421855668</c:v>
                </c:pt>
                <c:pt idx="581">
                  <c:v>354118.40959192399</c:v>
                </c:pt>
                <c:pt idx="582">
                  <c:v>301156.17553599773</c:v>
                </c:pt>
                <c:pt idx="583">
                  <c:v>340503.52775934449</c:v>
                </c:pt>
                <c:pt idx="584">
                  <c:v>316561.92205546872</c:v>
                </c:pt>
                <c:pt idx="585">
                  <c:v>259294.757334225</c:v>
                </c:pt>
                <c:pt idx="586">
                  <c:v>213642.92803609921</c:v>
                </c:pt>
                <c:pt idx="587">
                  <c:v>98827.903098004768</c:v>
                </c:pt>
                <c:pt idx="588">
                  <c:v>76941.030706957827</c:v>
                </c:pt>
                <c:pt idx="589">
                  <c:v>53646.812063727702</c:v>
                </c:pt>
              </c:numCache>
            </c:numRef>
          </c:val>
        </c:ser>
        <c:ser>
          <c:idx val="3"/>
          <c:order val="1"/>
          <c:tx>
            <c:strRef>
              <c:f>'Data - Period 1'!$H$14</c:f>
              <c:strCache>
                <c:ptCount val="1"/>
                <c:pt idx="0">
                  <c:v>-ve Opportunity Cost</c:v>
                </c:pt>
              </c:strCache>
            </c:strRef>
          </c:tx>
          <c:spPr>
            <a:solidFill>
              <a:srgbClr val="FCAF88"/>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1'!$H$15:$H$794</c:f>
              <c:numCache>
                <c:formatCode>#,##0</c:formatCode>
                <c:ptCount val="780"/>
                <c:pt idx="0">
                  <c:v>-60794.630523797532</c:v>
                </c:pt>
                <c:pt idx="1">
                  <c:v>-73425.123991205357</c:v>
                </c:pt>
                <c:pt idx="2">
                  <c:v>-118263.42120132039</c:v>
                </c:pt>
                <c:pt idx="3">
                  <c:v>-128228.4552954963</c:v>
                </c:pt>
                <c:pt idx="4">
                  <c:v>-107495.3591036156</c:v>
                </c:pt>
                <c:pt idx="5">
                  <c:v>-106836.3657678835</c:v>
                </c:pt>
                <c:pt idx="6">
                  <c:v>-107338.3838851714</c:v>
                </c:pt>
                <c:pt idx="7">
                  <c:v>-100416.8501450387</c:v>
                </c:pt>
                <c:pt idx="8">
                  <c:v>-88817.54913437221</c:v>
                </c:pt>
                <c:pt idx="9">
                  <c:v>-75931.007476195926</c:v>
                </c:pt>
                <c:pt idx="10">
                  <c:v>-78836.037575149705</c:v>
                </c:pt>
                <c:pt idx="11">
                  <c:v>-78696.660443865083</c:v>
                </c:pt>
                <c:pt idx="12">
                  <c:v>-82640.833002851054</c:v>
                </c:pt>
                <c:pt idx="13">
                  <c:v>-53227.870856713453</c:v>
                </c:pt>
                <c:pt idx="31">
                  <c:v>-6558.9960405091524</c:v>
                </c:pt>
                <c:pt idx="32">
                  <c:v>-31747.718328091061</c:v>
                </c:pt>
                <c:pt idx="33">
                  <c:v>-58616.733794723397</c:v>
                </c:pt>
                <c:pt idx="34">
                  <c:v>-55009.520081245057</c:v>
                </c:pt>
                <c:pt idx="35">
                  <c:v>-19161.459714523909</c:v>
                </c:pt>
                <c:pt idx="36">
                  <c:v>-24751.084154401349</c:v>
                </c:pt>
                <c:pt idx="37">
                  <c:v>-62359.065351828023</c:v>
                </c:pt>
                <c:pt idx="38">
                  <c:v>-58432.895749452728</c:v>
                </c:pt>
                <c:pt idx="39">
                  <c:v>-43789.140023941203</c:v>
                </c:pt>
                <c:pt idx="40">
                  <c:v>-25250.07058847709</c:v>
                </c:pt>
                <c:pt idx="41">
                  <c:v>-17524.576400292921</c:v>
                </c:pt>
                <c:pt idx="42">
                  <c:v>-47332.690203120626</c:v>
                </c:pt>
                <c:pt idx="43">
                  <c:v>-31795.26713685703</c:v>
                </c:pt>
                <c:pt idx="44">
                  <c:v>-7316.0244409689503</c:v>
                </c:pt>
                <c:pt idx="45">
                  <c:v>-7397.2397207992417</c:v>
                </c:pt>
                <c:pt idx="47">
                  <c:v>-22318.465857933501</c:v>
                </c:pt>
                <c:pt idx="48">
                  <c:v>-47155.546340886627</c:v>
                </c:pt>
                <c:pt idx="49">
                  <c:v>-34132.574756350099</c:v>
                </c:pt>
                <c:pt idx="50">
                  <c:v>-104475.0433075004</c:v>
                </c:pt>
                <c:pt idx="51">
                  <c:v>-83691.336608788406</c:v>
                </c:pt>
                <c:pt idx="52">
                  <c:v>-77851.910494884927</c:v>
                </c:pt>
                <c:pt idx="53">
                  <c:v>-130440.3221638176</c:v>
                </c:pt>
                <c:pt idx="54">
                  <c:v>-170866.6434305927</c:v>
                </c:pt>
                <c:pt idx="55">
                  <c:v>-189594.80265736219</c:v>
                </c:pt>
                <c:pt idx="56">
                  <c:v>-188189.4303408337</c:v>
                </c:pt>
                <c:pt idx="57">
                  <c:v>-182218.11350638809</c:v>
                </c:pt>
                <c:pt idx="58">
                  <c:v>-175717.76331218361</c:v>
                </c:pt>
                <c:pt idx="59">
                  <c:v>-165061.18071420881</c:v>
                </c:pt>
                <c:pt idx="60">
                  <c:v>-167981.2305862178</c:v>
                </c:pt>
                <c:pt idx="61">
                  <c:v>-172639.87077739101</c:v>
                </c:pt>
                <c:pt idx="62">
                  <c:v>-180199.0841742722</c:v>
                </c:pt>
                <c:pt idx="63">
                  <c:v>-163009.20404768811</c:v>
                </c:pt>
                <c:pt idx="64">
                  <c:v>-156693.73286225711</c:v>
                </c:pt>
                <c:pt idx="65">
                  <c:v>-180452.07437269</c:v>
                </c:pt>
                <c:pt idx="66">
                  <c:v>-196944.63464574679</c:v>
                </c:pt>
                <c:pt idx="67">
                  <c:v>-189321.8891058164</c:v>
                </c:pt>
                <c:pt idx="68">
                  <c:v>-171096.22851513099</c:v>
                </c:pt>
                <c:pt idx="69">
                  <c:v>-164631.88325099871</c:v>
                </c:pt>
                <c:pt idx="70">
                  <c:v>-146365.3184637037</c:v>
                </c:pt>
                <c:pt idx="71">
                  <c:v>-127702.146817659</c:v>
                </c:pt>
                <c:pt idx="72">
                  <c:v>-118748.3188897943</c:v>
                </c:pt>
                <c:pt idx="73">
                  <c:v>-106831.39990031339</c:v>
                </c:pt>
                <c:pt idx="74">
                  <c:v>-98572.610775746711</c:v>
                </c:pt>
                <c:pt idx="75">
                  <c:v>-86460.625960342557</c:v>
                </c:pt>
                <c:pt idx="76">
                  <c:v>-63614.109134564133</c:v>
                </c:pt>
                <c:pt idx="77">
                  <c:v>-45545.063264394412</c:v>
                </c:pt>
                <c:pt idx="80">
                  <c:v>-2243.406836413244</c:v>
                </c:pt>
                <c:pt idx="81">
                  <c:v>-15169.90801214617</c:v>
                </c:pt>
                <c:pt idx="82">
                  <c:v>-36033.461430321477</c:v>
                </c:pt>
                <c:pt idx="83">
                  <c:v>-57546.469763714173</c:v>
                </c:pt>
                <c:pt idx="84">
                  <c:v>-56729.700171056538</c:v>
                </c:pt>
                <c:pt idx="85">
                  <c:v>-52053.824438229603</c:v>
                </c:pt>
                <c:pt idx="86">
                  <c:v>-165687.62565354709</c:v>
                </c:pt>
                <c:pt idx="87">
                  <c:v>-139858.70584519001</c:v>
                </c:pt>
                <c:pt idx="88">
                  <c:v>-123341.0776579214</c:v>
                </c:pt>
                <c:pt idx="89">
                  <c:v>-106387.9876615572</c:v>
                </c:pt>
                <c:pt idx="90">
                  <c:v>-89939.725869294867</c:v>
                </c:pt>
                <c:pt idx="91">
                  <c:v>-100953.6508273834</c:v>
                </c:pt>
                <c:pt idx="92">
                  <c:v>-104414.6317090385</c:v>
                </c:pt>
                <c:pt idx="93">
                  <c:v>-71970.545633150308</c:v>
                </c:pt>
                <c:pt idx="94">
                  <c:v>-84315.537388242316</c:v>
                </c:pt>
                <c:pt idx="95">
                  <c:v>-77835.688608453405</c:v>
                </c:pt>
                <c:pt idx="96">
                  <c:v>-89033.252819846006</c:v>
                </c:pt>
                <c:pt idx="97">
                  <c:v>-77060.397675940141</c:v>
                </c:pt>
                <c:pt idx="98">
                  <c:v>-93580.234396962303</c:v>
                </c:pt>
                <c:pt idx="99">
                  <c:v>-72120.028023103034</c:v>
                </c:pt>
                <c:pt idx="100">
                  <c:v>-68566.08749656938</c:v>
                </c:pt>
                <c:pt idx="101">
                  <c:v>-74810.272170338256</c:v>
                </c:pt>
                <c:pt idx="102">
                  <c:v>-75534.554621868607</c:v>
                </c:pt>
                <c:pt idx="103">
                  <c:v>-80805.45441972994</c:v>
                </c:pt>
                <c:pt idx="104">
                  <c:v>-80507.658482989413</c:v>
                </c:pt>
                <c:pt idx="105">
                  <c:v>-75954.542330006952</c:v>
                </c:pt>
                <c:pt idx="106">
                  <c:v>-55159.639456483383</c:v>
                </c:pt>
                <c:pt idx="107">
                  <c:v>-45890.089108295011</c:v>
                </c:pt>
                <c:pt idx="108">
                  <c:v>-71012.399796936414</c:v>
                </c:pt>
                <c:pt idx="109">
                  <c:v>-62985.472988348498</c:v>
                </c:pt>
                <c:pt idx="110">
                  <c:v>-68281.37116182952</c:v>
                </c:pt>
                <c:pt idx="111">
                  <c:v>-54989.469777617553</c:v>
                </c:pt>
                <c:pt idx="112">
                  <c:v>-52358.424711292799</c:v>
                </c:pt>
                <c:pt idx="113">
                  <c:v>-51623.482819802943</c:v>
                </c:pt>
                <c:pt idx="114">
                  <c:v>-43924.899832413001</c:v>
                </c:pt>
                <c:pt idx="115">
                  <c:v>-40282.239857641383</c:v>
                </c:pt>
                <c:pt idx="116">
                  <c:v>-38377.097694687553</c:v>
                </c:pt>
                <c:pt idx="117">
                  <c:v>-43768.44171253813</c:v>
                </c:pt>
                <c:pt idx="118">
                  <c:v>-33409.1115114079</c:v>
                </c:pt>
                <c:pt idx="119">
                  <c:v>-44019.34393388348</c:v>
                </c:pt>
                <c:pt idx="120">
                  <c:v>-31871.730573325</c:v>
                </c:pt>
                <c:pt idx="121">
                  <c:v>-7556.4762192514254</c:v>
                </c:pt>
                <c:pt idx="122">
                  <c:v>-3296.5258104975128</c:v>
                </c:pt>
                <c:pt idx="578">
                  <c:v>-51873.424155273693</c:v>
                </c:pt>
                <c:pt idx="579">
                  <c:v>-56070.3463051125</c:v>
                </c:pt>
                <c:pt idx="580">
                  <c:v>-30011.530420294079</c:v>
                </c:pt>
                <c:pt idx="582">
                  <c:v>-34451.767693360132</c:v>
                </c:pt>
                <c:pt idx="584">
                  <c:v>-23333.098328534161</c:v>
                </c:pt>
                <c:pt idx="585">
                  <c:v>-76705.287714360355</c:v>
                </c:pt>
                <c:pt idx="586">
                  <c:v>-124099.7594418965</c:v>
                </c:pt>
                <c:pt idx="587">
                  <c:v>-250595.91607529871</c:v>
                </c:pt>
                <c:pt idx="588">
                  <c:v>-269391.54121920542</c:v>
                </c:pt>
                <c:pt idx="589">
                  <c:v>-294666.69726687402</c:v>
                </c:pt>
                <c:pt idx="590">
                  <c:v>-388147.5392887023</c:v>
                </c:pt>
                <c:pt idx="591">
                  <c:v>-373517.13827705389</c:v>
                </c:pt>
                <c:pt idx="592">
                  <c:v>-331820.59584007598</c:v>
                </c:pt>
                <c:pt idx="593">
                  <c:v>-372510.87562466378</c:v>
                </c:pt>
                <c:pt idx="594">
                  <c:v>-421085.89596313011</c:v>
                </c:pt>
                <c:pt idx="595">
                  <c:v>-419301.84503505653</c:v>
                </c:pt>
                <c:pt idx="596">
                  <c:v>-432112.72162022028</c:v>
                </c:pt>
                <c:pt idx="597">
                  <c:v>-424020.0103485352</c:v>
                </c:pt>
                <c:pt idx="598">
                  <c:v>-413325.97500946798</c:v>
                </c:pt>
                <c:pt idx="599">
                  <c:v>-391120.44370800041</c:v>
                </c:pt>
                <c:pt idx="600">
                  <c:v>-337311.57209763379</c:v>
                </c:pt>
                <c:pt idx="601">
                  <c:v>-396551.24227973679</c:v>
                </c:pt>
                <c:pt idx="602">
                  <c:v>-411761.71159005881</c:v>
                </c:pt>
                <c:pt idx="603">
                  <c:v>-425585.87478020421</c:v>
                </c:pt>
                <c:pt idx="604">
                  <c:v>-468596.30982207722</c:v>
                </c:pt>
                <c:pt idx="605">
                  <c:v>-486304.92197353498</c:v>
                </c:pt>
                <c:pt idx="606">
                  <c:v>-516668.49510327837</c:v>
                </c:pt>
                <c:pt idx="607">
                  <c:v>-505635.5112235932</c:v>
                </c:pt>
                <c:pt idx="608">
                  <c:v>-579070.36295236542</c:v>
                </c:pt>
                <c:pt idx="609">
                  <c:v>-604204.53794544702</c:v>
                </c:pt>
                <c:pt idx="610">
                  <c:v>-610473.04395940085</c:v>
                </c:pt>
                <c:pt idx="611">
                  <c:v>-609470.80862011504</c:v>
                </c:pt>
                <c:pt idx="612">
                  <c:v>-631507.18441402388</c:v>
                </c:pt>
                <c:pt idx="613">
                  <c:v>-687629.76560735004</c:v>
                </c:pt>
                <c:pt idx="614">
                  <c:v>-683578.03615796845</c:v>
                </c:pt>
                <c:pt idx="615">
                  <c:v>-700813.80563645449</c:v>
                </c:pt>
                <c:pt idx="616">
                  <c:v>-695259.06344503944</c:v>
                </c:pt>
                <c:pt idx="617">
                  <c:v>-712821.20798656379</c:v>
                </c:pt>
                <c:pt idx="618">
                  <c:v>-723374.21297406626</c:v>
                </c:pt>
                <c:pt idx="619">
                  <c:v>-795273.22464812186</c:v>
                </c:pt>
                <c:pt idx="620">
                  <c:v>-838506.82027398271</c:v>
                </c:pt>
                <c:pt idx="621">
                  <c:v>-850090.39808232244</c:v>
                </c:pt>
                <c:pt idx="622">
                  <c:v>-815651.61345917929</c:v>
                </c:pt>
                <c:pt idx="623">
                  <c:v>-825620.03002562944</c:v>
                </c:pt>
                <c:pt idx="624">
                  <c:v>-863028.84491835628</c:v>
                </c:pt>
                <c:pt idx="625">
                  <c:v>-889436.48226804868</c:v>
                </c:pt>
                <c:pt idx="626">
                  <c:v>-896296.23566430563</c:v>
                </c:pt>
                <c:pt idx="627">
                  <c:v>-872872.69588962535</c:v>
                </c:pt>
                <c:pt idx="628">
                  <c:v>-836879.34220527753</c:v>
                </c:pt>
                <c:pt idx="629">
                  <c:v>-762996.05592373444</c:v>
                </c:pt>
                <c:pt idx="630">
                  <c:v>-786013.37771708029</c:v>
                </c:pt>
                <c:pt idx="631">
                  <c:v>-776278.73721712048</c:v>
                </c:pt>
                <c:pt idx="632">
                  <c:v>-642508.79991813167</c:v>
                </c:pt>
                <c:pt idx="633">
                  <c:v>-704849.19890782773</c:v>
                </c:pt>
                <c:pt idx="634">
                  <c:v>-814553.36034197034</c:v>
                </c:pt>
                <c:pt idx="635">
                  <c:v>-792885.7161974241</c:v>
                </c:pt>
                <c:pt idx="636">
                  <c:v>-791985.22336064151</c:v>
                </c:pt>
                <c:pt idx="637">
                  <c:v>-781909.27300303173</c:v>
                </c:pt>
                <c:pt idx="638">
                  <c:v>-778019.66414943186</c:v>
                </c:pt>
                <c:pt idx="639">
                  <c:v>-762998.98095365847</c:v>
                </c:pt>
                <c:pt idx="640">
                  <c:v>-756582.940509198</c:v>
                </c:pt>
                <c:pt idx="641">
                  <c:v>-754500.70861223142</c:v>
                </c:pt>
                <c:pt idx="642">
                  <c:v>-730684.13495148229</c:v>
                </c:pt>
                <c:pt idx="643">
                  <c:v>-750575.05829719943</c:v>
                </c:pt>
                <c:pt idx="644">
                  <c:v>-805227.50437530177</c:v>
                </c:pt>
                <c:pt idx="645">
                  <c:v>-828433.70600292145</c:v>
                </c:pt>
                <c:pt idx="646">
                  <c:v>-823747.49907718878</c:v>
                </c:pt>
                <c:pt idx="647">
                  <c:v>-822732.61104134773</c:v>
                </c:pt>
                <c:pt idx="648">
                  <c:v>-804661.42370725004</c:v>
                </c:pt>
                <c:pt idx="649">
                  <c:v>-770818.43906557257</c:v>
                </c:pt>
                <c:pt idx="650">
                  <c:v>-771435.25302976859</c:v>
                </c:pt>
                <c:pt idx="651">
                  <c:v>-738124.88569193962</c:v>
                </c:pt>
                <c:pt idx="652">
                  <c:v>-704716.87243972905</c:v>
                </c:pt>
                <c:pt idx="653">
                  <c:v>-691446.60233762232</c:v>
                </c:pt>
                <c:pt idx="654">
                  <c:v>-700962.08439409186</c:v>
                </c:pt>
                <c:pt idx="655">
                  <c:v>-712957.99577963329</c:v>
                </c:pt>
                <c:pt idx="656">
                  <c:v>-714637.56328169245</c:v>
                </c:pt>
                <c:pt idx="657">
                  <c:v>-737626.97885484097</c:v>
                </c:pt>
                <c:pt idx="658">
                  <c:v>-746998.18815292732</c:v>
                </c:pt>
                <c:pt idx="659">
                  <c:v>-741669.03204892122</c:v>
                </c:pt>
                <c:pt idx="660">
                  <c:v>-756443.15814277134</c:v>
                </c:pt>
                <c:pt idx="661">
                  <c:v>-750845.52665447444</c:v>
                </c:pt>
                <c:pt idx="662">
                  <c:v>-746007.1125634443</c:v>
                </c:pt>
                <c:pt idx="663">
                  <c:v>-754981.48128824751</c:v>
                </c:pt>
                <c:pt idx="664">
                  <c:v>-764270.17288953427</c:v>
                </c:pt>
                <c:pt idx="665">
                  <c:v>-775624.21692494745</c:v>
                </c:pt>
                <c:pt idx="666">
                  <c:v>-784366.59917132126</c:v>
                </c:pt>
                <c:pt idx="667">
                  <c:v>-800570.29337468126</c:v>
                </c:pt>
                <c:pt idx="668">
                  <c:v>-803321.76297382615</c:v>
                </c:pt>
                <c:pt idx="669">
                  <c:v>-798207.48133396369</c:v>
                </c:pt>
                <c:pt idx="670">
                  <c:v>-810757.80608215241</c:v>
                </c:pt>
                <c:pt idx="671">
                  <c:v>-802234.356228636</c:v>
                </c:pt>
                <c:pt idx="672">
                  <c:v>-782416.64293663041</c:v>
                </c:pt>
                <c:pt idx="673">
                  <c:v>-726063.82434235385</c:v>
                </c:pt>
                <c:pt idx="674">
                  <c:v>-706354.12894893228</c:v>
                </c:pt>
                <c:pt idx="675">
                  <c:v>-664247.70722741541</c:v>
                </c:pt>
                <c:pt idx="676">
                  <c:v>-700654.95584639243</c:v>
                </c:pt>
                <c:pt idx="677">
                  <c:v>-653273.75871523423</c:v>
                </c:pt>
                <c:pt idx="678">
                  <c:v>-625133.16366866685</c:v>
                </c:pt>
                <c:pt idx="679">
                  <c:v>-644259.85905384005</c:v>
                </c:pt>
                <c:pt idx="680">
                  <c:v>-624057.01103316911</c:v>
                </c:pt>
                <c:pt idx="681">
                  <c:v>-584544.98377222114</c:v>
                </c:pt>
                <c:pt idx="682">
                  <c:v>-596894.65469129733</c:v>
                </c:pt>
                <c:pt idx="683">
                  <c:v>-619782.2439943722</c:v>
                </c:pt>
                <c:pt idx="684">
                  <c:v>-603801.92919216189</c:v>
                </c:pt>
                <c:pt idx="685">
                  <c:v>-606324.56190465041</c:v>
                </c:pt>
                <c:pt idx="686">
                  <c:v>-651425.15004764404</c:v>
                </c:pt>
                <c:pt idx="687">
                  <c:v>-654737.20325530844</c:v>
                </c:pt>
                <c:pt idx="688">
                  <c:v>-626942.47027877474</c:v>
                </c:pt>
                <c:pt idx="689">
                  <c:v>-606462.72618471552</c:v>
                </c:pt>
                <c:pt idx="690">
                  <c:v>-618260.03864616004</c:v>
                </c:pt>
                <c:pt idx="691">
                  <c:v>-624962.10042102344</c:v>
                </c:pt>
                <c:pt idx="692">
                  <c:v>-641385.5349927519</c:v>
                </c:pt>
                <c:pt idx="693">
                  <c:v>-625102.19999544031</c:v>
                </c:pt>
                <c:pt idx="694">
                  <c:v>-649714.8562798535</c:v>
                </c:pt>
                <c:pt idx="695">
                  <c:v>-630282.23448565498</c:v>
                </c:pt>
                <c:pt idx="696">
                  <c:v>-621748.1862374777</c:v>
                </c:pt>
                <c:pt idx="697">
                  <c:v>-632905.91345911205</c:v>
                </c:pt>
                <c:pt idx="698">
                  <c:v>-628044.44569611445</c:v>
                </c:pt>
                <c:pt idx="699">
                  <c:v>-651798.61740540247</c:v>
                </c:pt>
                <c:pt idx="700">
                  <c:v>-657789.17002299184</c:v>
                </c:pt>
                <c:pt idx="701">
                  <c:v>-656965.62097367016</c:v>
                </c:pt>
                <c:pt idx="702">
                  <c:v>-671601.32706951047</c:v>
                </c:pt>
                <c:pt idx="703">
                  <c:v>-671885.24729514145</c:v>
                </c:pt>
                <c:pt idx="704">
                  <c:v>-666728.0239890035</c:v>
                </c:pt>
                <c:pt idx="705">
                  <c:v>-658160.60393691983</c:v>
                </c:pt>
                <c:pt idx="706">
                  <c:v>-661309.9875235603</c:v>
                </c:pt>
                <c:pt idx="707">
                  <c:v>-662230.81515802932</c:v>
                </c:pt>
                <c:pt idx="708">
                  <c:v>-665023.92944136227</c:v>
                </c:pt>
                <c:pt idx="709">
                  <c:v>-659241.50869472243</c:v>
                </c:pt>
                <c:pt idx="710">
                  <c:v>-660568.79093444301</c:v>
                </c:pt>
                <c:pt idx="711">
                  <c:v>-656796.2933079123</c:v>
                </c:pt>
                <c:pt idx="712">
                  <c:v>-653570.30406844348</c:v>
                </c:pt>
                <c:pt idx="713">
                  <c:v>-645917.21197497379</c:v>
                </c:pt>
                <c:pt idx="714">
                  <c:v>-604617.23192110041</c:v>
                </c:pt>
                <c:pt idx="715">
                  <c:v>-561957.54175807524</c:v>
                </c:pt>
                <c:pt idx="716">
                  <c:v>-592859.19977749826</c:v>
                </c:pt>
                <c:pt idx="717">
                  <c:v>-571290.25861142401</c:v>
                </c:pt>
                <c:pt idx="718">
                  <c:v>-548604.35169399204</c:v>
                </c:pt>
                <c:pt idx="719">
                  <c:v>-499983.55628059612</c:v>
                </c:pt>
                <c:pt idx="720">
                  <c:v>-487990.0237488416</c:v>
                </c:pt>
                <c:pt idx="721">
                  <c:v>-521590.54726004042</c:v>
                </c:pt>
                <c:pt idx="722">
                  <c:v>-496614.47148907458</c:v>
                </c:pt>
                <c:pt idx="723">
                  <c:v>-506251.02791636961</c:v>
                </c:pt>
                <c:pt idx="724">
                  <c:v>-485064.66227229772</c:v>
                </c:pt>
                <c:pt idx="725">
                  <c:v>-469477.85512689681</c:v>
                </c:pt>
                <c:pt idx="726">
                  <c:v>-469999.94465478061</c:v>
                </c:pt>
                <c:pt idx="727">
                  <c:v>-506151.18167424772</c:v>
                </c:pt>
                <c:pt idx="728">
                  <c:v>-494799.67553683388</c:v>
                </c:pt>
                <c:pt idx="729">
                  <c:v>-473580.36688049551</c:v>
                </c:pt>
                <c:pt idx="730">
                  <c:v>-467080.00438688102</c:v>
                </c:pt>
                <c:pt idx="731">
                  <c:v>-481978.34795674519</c:v>
                </c:pt>
                <c:pt idx="732">
                  <c:v>-496453.14376201591</c:v>
                </c:pt>
                <c:pt idx="733">
                  <c:v>-486739.1982077338</c:v>
                </c:pt>
                <c:pt idx="734">
                  <c:v>-476506.038610827</c:v>
                </c:pt>
                <c:pt idx="735">
                  <c:v>-454198.25468131958</c:v>
                </c:pt>
                <c:pt idx="736">
                  <c:v>-443496.24259512749</c:v>
                </c:pt>
                <c:pt idx="737">
                  <c:v>-451922.77415955887</c:v>
                </c:pt>
                <c:pt idx="738">
                  <c:v>-459828.27997922117</c:v>
                </c:pt>
                <c:pt idx="739">
                  <c:v>-464648.7919139064</c:v>
                </c:pt>
                <c:pt idx="740">
                  <c:v>-476580.88978930848</c:v>
                </c:pt>
                <c:pt idx="741">
                  <c:v>-480298.92962247162</c:v>
                </c:pt>
                <c:pt idx="742">
                  <c:v>-479277.31544856261</c:v>
                </c:pt>
                <c:pt idx="743">
                  <c:v>-468178.38637922262</c:v>
                </c:pt>
                <c:pt idx="744">
                  <c:v>-475131.97422482428</c:v>
                </c:pt>
                <c:pt idx="745">
                  <c:v>-469367.49242813961</c:v>
                </c:pt>
                <c:pt idx="746">
                  <c:v>-463125.98003040522</c:v>
                </c:pt>
                <c:pt idx="747">
                  <c:v>-453803.00332382641</c:v>
                </c:pt>
                <c:pt idx="748">
                  <c:v>-453102.01982576988</c:v>
                </c:pt>
                <c:pt idx="749">
                  <c:v>-456922.37052133109</c:v>
                </c:pt>
                <c:pt idx="750">
                  <c:v>-466534.1633232676</c:v>
                </c:pt>
                <c:pt idx="751">
                  <c:v>-466355.01002743753</c:v>
                </c:pt>
                <c:pt idx="752">
                  <c:v>-464004.53916988231</c:v>
                </c:pt>
                <c:pt idx="753">
                  <c:v>-459815.42586776998</c:v>
                </c:pt>
                <c:pt idx="754">
                  <c:v>-460567.94359827641</c:v>
                </c:pt>
                <c:pt idx="755">
                  <c:v>-458561.23027968028</c:v>
                </c:pt>
                <c:pt idx="756">
                  <c:v>-457632.59857746202</c:v>
                </c:pt>
              </c:numCache>
            </c:numRef>
          </c:val>
        </c:ser>
        <c:ser>
          <c:idx val="2"/>
          <c:order val="2"/>
          <c:tx>
            <c:strRef>
              <c:f>'Data - Period 1'!$G$14</c:f>
              <c:strCache>
                <c:ptCount val="1"/>
                <c:pt idx="0">
                  <c:v>+ve Opportunity Cost</c:v>
                </c:pt>
              </c:strCache>
            </c:strRef>
          </c:tx>
          <c:spPr>
            <a:solidFill>
              <a:srgbClr val="FFFFFF"/>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1'!$G$15:$G$794</c:f>
              <c:numCache>
                <c:formatCode>General</c:formatCode>
                <c:ptCount val="780"/>
                <c:pt idx="14" formatCode="#,##0">
                  <c:v>3152.0351698167551</c:v>
                </c:pt>
                <c:pt idx="15" formatCode="#,##0">
                  <c:v>30457.909683735761</c:v>
                </c:pt>
                <c:pt idx="16" formatCode="#,##0">
                  <c:v>39852.759206637253</c:v>
                </c:pt>
                <c:pt idx="17" formatCode="#,##0">
                  <c:v>49288.109225751803</c:v>
                </c:pt>
                <c:pt idx="18" formatCode="#,##0">
                  <c:v>5259.6058432167774</c:v>
                </c:pt>
                <c:pt idx="19" formatCode="#,##0">
                  <c:v>29131.234246751232</c:v>
                </c:pt>
                <c:pt idx="20" formatCode="#,##0">
                  <c:v>41231.009040965153</c:v>
                </c:pt>
                <c:pt idx="21" formatCode="#,##0">
                  <c:v>72102.287754240286</c:v>
                </c:pt>
                <c:pt idx="22" formatCode="#,##0">
                  <c:v>81114.145424547096</c:v>
                </c:pt>
                <c:pt idx="23" formatCode="#,##0">
                  <c:v>107746.309943867</c:v>
                </c:pt>
                <c:pt idx="24" formatCode="#,##0">
                  <c:v>212905.992409194</c:v>
                </c:pt>
                <c:pt idx="25" formatCode="#,##0">
                  <c:v>128845.05300043371</c:v>
                </c:pt>
                <c:pt idx="26" formatCode="#,##0">
                  <c:v>164717.08285877269</c:v>
                </c:pt>
                <c:pt idx="27" formatCode="#,##0">
                  <c:v>163508.02305525879</c:v>
                </c:pt>
                <c:pt idx="28" formatCode="#,##0">
                  <c:v>120696.72003711719</c:v>
                </c:pt>
                <c:pt idx="29" formatCode="#,##0">
                  <c:v>26859.304876577251</c:v>
                </c:pt>
                <c:pt idx="30" formatCode="#,##0">
                  <c:v>11414.529547667869</c:v>
                </c:pt>
                <c:pt idx="46" formatCode="#,##0">
                  <c:v>6072.1087561766399</c:v>
                </c:pt>
                <c:pt idx="78" formatCode="#,##0">
                  <c:v>916.97593449898386</c:v>
                </c:pt>
                <c:pt idx="79" formatCode="#,##0">
                  <c:v>8007.6123917136601</c:v>
                </c:pt>
                <c:pt idx="123" formatCode="#,##0">
                  <c:v>3440.139514288896</c:v>
                </c:pt>
                <c:pt idx="124" formatCode="#,##0">
                  <c:v>27075.60437713809</c:v>
                </c:pt>
                <c:pt idx="125" formatCode="#,##0">
                  <c:v>16137.27307898445</c:v>
                </c:pt>
                <c:pt idx="126" formatCode="#,##0">
                  <c:v>9765.4448949667712</c:v>
                </c:pt>
                <c:pt idx="127" formatCode="#,##0">
                  <c:v>24783.27897064247</c:v>
                </c:pt>
                <c:pt idx="128" formatCode="#,##0">
                  <c:v>50507.118454893949</c:v>
                </c:pt>
                <c:pt idx="129" formatCode="#,##0">
                  <c:v>9758.747029068003</c:v>
                </c:pt>
                <c:pt idx="130" formatCode="#,##0">
                  <c:v>16527.09217003205</c:v>
                </c:pt>
                <c:pt idx="131" formatCode="#,##0">
                  <c:v>48800.779670356307</c:v>
                </c:pt>
                <c:pt idx="132" formatCode="#,##0">
                  <c:v>108462.41945443609</c:v>
                </c:pt>
                <c:pt idx="133" formatCode="#,##0">
                  <c:v>91605.881012876955</c:v>
                </c:pt>
                <c:pt idx="134" formatCode="#,##0">
                  <c:v>67778.017920772938</c:v>
                </c:pt>
                <c:pt idx="135" formatCode="#,##0">
                  <c:v>105037.9315399452</c:v>
                </c:pt>
                <c:pt idx="136" formatCode="#,##0">
                  <c:v>183515.40462321631</c:v>
                </c:pt>
                <c:pt idx="137" formatCode="#,##0">
                  <c:v>221145.54159475319</c:v>
                </c:pt>
                <c:pt idx="138" formatCode="#,##0">
                  <c:v>263098.49305830838</c:v>
                </c:pt>
                <c:pt idx="139" formatCode="#,##0">
                  <c:v>286444.56182194583</c:v>
                </c:pt>
                <c:pt idx="140" formatCode="#,##0">
                  <c:v>329219.43385468039</c:v>
                </c:pt>
                <c:pt idx="141" formatCode="#,##0">
                  <c:v>394396.03652976861</c:v>
                </c:pt>
                <c:pt idx="142" formatCode="#,##0">
                  <c:v>348293.46993258072</c:v>
                </c:pt>
                <c:pt idx="143" formatCode="#,##0">
                  <c:v>330457.97597863531</c:v>
                </c:pt>
                <c:pt idx="144" formatCode="#,##0">
                  <c:v>337521.43193284038</c:v>
                </c:pt>
                <c:pt idx="145" formatCode="#,##0">
                  <c:v>324445.91155007272</c:v>
                </c:pt>
                <c:pt idx="146" formatCode="#,##0">
                  <c:v>341481.37235798052</c:v>
                </c:pt>
                <c:pt idx="147" formatCode="#,##0">
                  <c:v>386334.97991700209</c:v>
                </c:pt>
                <c:pt idx="148" formatCode="#,##0">
                  <c:v>416655.57153463742</c:v>
                </c:pt>
                <c:pt idx="149" formatCode="#,##0">
                  <c:v>383040.51452919701</c:v>
                </c:pt>
                <c:pt idx="150" formatCode="#,##0">
                  <c:v>353373.82390224602</c:v>
                </c:pt>
                <c:pt idx="151" formatCode="#,##0">
                  <c:v>388007.93792786589</c:v>
                </c:pt>
                <c:pt idx="152" formatCode="#,##0">
                  <c:v>377738.50004938181</c:v>
                </c:pt>
                <c:pt idx="153" formatCode="#,##0">
                  <c:v>359374.69603666192</c:v>
                </c:pt>
                <c:pt idx="154" formatCode="#,##0">
                  <c:v>400374.79573357198</c:v>
                </c:pt>
                <c:pt idx="155" formatCode="#,##0">
                  <c:v>377131.08747980598</c:v>
                </c:pt>
                <c:pt idx="156" formatCode="#,##0">
                  <c:v>433900.43743095698</c:v>
                </c:pt>
                <c:pt idx="157" formatCode="#,##0">
                  <c:v>434296.5832320613</c:v>
                </c:pt>
                <c:pt idx="158" formatCode="#,##0">
                  <c:v>454796.43666020728</c:v>
                </c:pt>
                <c:pt idx="159" formatCode="#,##0">
                  <c:v>497786.52926118701</c:v>
                </c:pt>
                <c:pt idx="160" formatCode="#,##0">
                  <c:v>541773.2800163331</c:v>
                </c:pt>
                <c:pt idx="161" formatCode="#,##0">
                  <c:v>534522.98458121333</c:v>
                </c:pt>
                <c:pt idx="162" formatCode="#,##0">
                  <c:v>577519.77172653901</c:v>
                </c:pt>
                <c:pt idx="163" formatCode="#,##0">
                  <c:v>627397.0014703843</c:v>
                </c:pt>
                <c:pt idx="164" formatCode="#,##0">
                  <c:v>599458.93743152241</c:v>
                </c:pt>
                <c:pt idx="165" formatCode="#,##0">
                  <c:v>593897.62350981857</c:v>
                </c:pt>
                <c:pt idx="166" formatCode="#,##0">
                  <c:v>557919.25200743205</c:v>
                </c:pt>
                <c:pt idx="167" formatCode="#,##0">
                  <c:v>585296.72579076886</c:v>
                </c:pt>
                <c:pt idx="168" formatCode="#,##0">
                  <c:v>610798.78698441305</c:v>
                </c:pt>
                <c:pt idx="169" formatCode="#,##0">
                  <c:v>577195.97610125632</c:v>
                </c:pt>
                <c:pt idx="170" formatCode="#,##0">
                  <c:v>601219.51233849826</c:v>
                </c:pt>
                <c:pt idx="171" formatCode="#,##0">
                  <c:v>623282.48986795731</c:v>
                </c:pt>
                <c:pt idx="172" formatCode="#,##0">
                  <c:v>648991.23819763365</c:v>
                </c:pt>
                <c:pt idx="173" formatCode="#,##0">
                  <c:v>640375.281133543</c:v>
                </c:pt>
                <c:pt idx="174" formatCode="#,##0">
                  <c:v>571002.38500987203</c:v>
                </c:pt>
                <c:pt idx="175" formatCode="#,##0">
                  <c:v>566096.1335728101</c:v>
                </c:pt>
                <c:pt idx="176" formatCode="#,##0">
                  <c:v>599321.12741484144</c:v>
                </c:pt>
                <c:pt idx="177" formatCode="#,##0">
                  <c:v>624705.33268424799</c:v>
                </c:pt>
                <c:pt idx="178" formatCode="#,##0">
                  <c:v>626459.80293899833</c:v>
                </c:pt>
                <c:pt idx="179" formatCode="#,##0">
                  <c:v>651024.97801111708</c:v>
                </c:pt>
                <c:pt idx="180" formatCode="#,##0">
                  <c:v>696308.48229866626</c:v>
                </c:pt>
                <c:pt idx="181" formatCode="#,##0">
                  <c:v>704850.40575727704</c:v>
                </c:pt>
                <c:pt idx="182" formatCode="#,##0">
                  <c:v>708782.23709462548</c:v>
                </c:pt>
                <c:pt idx="183" formatCode="#,##0">
                  <c:v>731460.17322191934</c:v>
                </c:pt>
                <c:pt idx="184" formatCode="#,##0">
                  <c:v>762608.76043780555</c:v>
                </c:pt>
                <c:pt idx="185" formatCode="#,##0">
                  <c:v>783780.80820327345</c:v>
                </c:pt>
                <c:pt idx="186" formatCode="#,##0">
                  <c:v>781021.74292702205</c:v>
                </c:pt>
                <c:pt idx="187" formatCode="#,##0">
                  <c:v>795088.77947071474</c:v>
                </c:pt>
                <c:pt idx="188" formatCode="#,##0">
                  <c:v>811738.96716220025</c:v>
                </c:pt>
                <c:pt idx="189" formatCode="#,##0">
                  <c:v>817302.75747932389</c:v>
                </c:pt>
                <c:pt idx="190" formatCode="#,##0">
                  <c:v>843487.7235166583</c:v>
                </c:pt>
                <c:pt idx="191" formatCode="#,##0">
                  <c:v>892058.41906048497</c:v>
                </c:pt>
                <c:pt idx="192" formatCode="#,##0">
                  <c:v>927939.34671037004</c:v>
                </c:pt>
                <c:pt idx="193" formatCode="#,##0">
                  <c:v>940926.34524348984</c:v>
                </c:pt>
                <c:pt idx="194" formatCode="#,##0">
                  <c:v>952424.42854429723</c:v>
                </c:pt>
                <c:pt idx="195" formatCode="#,##0">
                  <c:v>979062.40677870403</c:v>
                </c:pt>
                <c:pt idx="196" formatCode="#,##0">
                  <c:v>960162.98287231382</c:v>
                </c:pt>
                <c:pt idx="197" formatCode="#,##0">
                  <c:v>956606.41586932645</c:v>
                </c:pt>
                <c:pt idx="198" formatCode="#,##0">
                  <c:v>989675.87703381351</c:v>
                </c:pt>
                <c:pt idx="199" formatCode="#,##0">
                  <c:v>1059027.21489403</c:v>
                </c:pt>
                <c:pt idx="200" formatCode="#,##0">
                  <c:v>1114944.0425423</c:v>
                </c:pt>
                <c:pt idx="201" formatCode="#,##0">
                  <c:v>1178099.5138373701</c:v>
                </c:pt>
                <c:pt idx="202" formatCode="#,##0">
                  <c:v>1191323.2449807201</c:v>
                </c:pt>
                <c:pt idx="203" formatCode="#,##0">
                  <c:v>1153064.43928275</c:v>
                </c:pt>
                <c:pt idx="204" formatCode="#,##0">
                  <c:v>1177708.9257160299</c:v>
                </c:pt>
                <c:pt idx="205" formatCode="#,##0">
                  <c:v>1222809.5993953</c:v>
                </c:pt>
                <c:pt idx="206" formatCode="#,##0">
                  <c:v>1292957.5055282</c:v>
                </c:pt>
                <c:pt idx="207" formatCode="#,##0">
                  <c:v>1309243.2954641101</c:v>
                </c:pt>
                <c:pt idx="208" formatCode="#,##0">
                  <c:v>1304640.3003962999</c:v>
                </c:pt>
                <c:pt idx="209" formatCode="#,##0">
                  <c:v>1346704.3066068101</c:v>
                </c:pt>
                <c:pt idx="210" formatCode="#,##0">
                  <c:v>1469426.0291846001</c:v>
                </c:pt>
                <c:pt idx="211" formatCode="#,##0">
                  <c:v>1475267.9399963</c:v>
                </c:pt>
                <c:pt idx="212" formatCode="#,##0">
                  <c:v>1521619.993393</c:v>
                </c:pt>
                <c:pt idx="213" formatCode="#,##0">
                  <c:v>1566873.7736526099</c:v>
                </c:pt>
                <c:pt idx="214" formatCode="#,##0">
                  <c:v>1623203.5718463</c:v>
                </c:pt>
                <c:pt idx="215" formatCode="#,##0">
                  <c:v>1744111.0984177999</c:v>
                </c:pt>
                <c:pt idx="216" formatCode="#,##0">
                  <c:v>1853420.3073498399</c:v>
                </c:pt>
                <c:pt idx="217" formatCode="#,##0">
                  <c:v>1965067.27608518</c:v>
                </c:pt>
                <c:pt idx="218" formatCode="#,##0">
                  <c:v>1794742.6035947199</c:v>
                </c:pt>
                <c:pt idx="219" formatCode="#,##0">
                  <c:v>1270933.1651305701</c:v>
                </c:pt>
                <c:pt idx="220" formatCode="#,##0">
                  <c:v>1404645.0561130501</c:v>
                </c:pt>
                <c:pt idx="221" formatCode="#,##0">
                  <c:v>1504535.9146169999</c:v>
                </c:pt>
                <c:pt idx="222" formatCode="#,##0">
                  <c:v>1528798.8366670001</c:v>
                </c:pt>
                <c:pt idx="223" formatCode="#,##0">
                  <c:v>1342033.01967785</c:v>
                </c:pt>
                <c:pt idx="224" formatCode="#,##0">
                  <c:v>1269136.26684042</c:v>
                </c:pt>
                <c:pt idx="225" formatCode="#,##0">
                  <c:v>1174591.6413801</c:v>
                </c:pt>
                <c:pt idx="226" formatCode="#,##0">
                  <c:v>1133570.6006326999</c:v>
                </c:pt>
                <c:pt idx="227" formatCode="#,##0">
                  <c:v>1200311.1545873701</c:v>
                </c:pt>
                <c:pt idx="228" formatCode="#,##0">
                  <c:v>1354288.6344322001</c:v>
                </c:pt>
                <c:pt idx="229" formatCode="#,##0">
                  <c:v>1361344.2123241699</c:v>
                </c:pt>
                <c:pt idx="230" formatCode="#,##0">
                  <c:v>1508462.8702244</c:v>
                </c:pt>
                <c:pt idx="231" formatCode="#,##0">
                  <c:v>1456012.4613713999</c:v>
                </c:pt>
                <c:pt idx="232" formatCode="#,##0">
                  <c:v>1382969.04874381</c:v>
                </c:pt>
                <c:pt idx="233" formatCode="#,##0">
                  <c:v>1329201.8282643</c:v>
                </c:pt>
                <c:pt idx="234" formatCode="#,##0">
                  <c:v>1370298.1641289301</c:v>
                </c:pt>
                <c:pt idx="235" formatCode="#,##0">
                  <c:v>1393591.34494955</c:v>
                </c:pt>
                <c:pt idx="236" formatCode="#,##0">
                  <c:v>1468777.60443434</c:v>
                </c:pt>
                <c:pt idx="237" formatCode="#,##0">
                  <c:v>1546154.43064282</c:v>
                </c:pt>
                <c:pt idx="238" formatCode="#,##0">
                  <c:v>1534017.3705069299</c:v>
                </c:pt>
                <c:pt idx="239" formatCode="#,##0">
                  <c:v>1616051.9677236399</c:v>
                </c:pt>
                <c:pt idx="240" formatCode="#,##0">
                  <c:v>1621390.3530942199</c:v>
                </c:pt>
                <c:pt idx="241" formatCode="#,##0">
                  <c:v>1620815.2216234</c:v>
                </c:pt>
                <c:pt idx="242" formatCode="#,##0">
                  <c:v>1605501.5966554501</c:v>
                </c:pt>
                <c:pt idx="243" formatCode="#,##0">
                  <c:v>1645568.2727004101</c:v>
                </c:pt>
                <c:pt idx="244" formatCode="#,##0">
                  <c:v>1659307.5148396599</c:v>
                </c:pt>
                <c:pt idx="245" formatCode="#,##0">
                  <c:v>1693902.1849668699</c:v>
                </c:pt>
                <c:pt idx="246" formatCode="#,##0">
                  <c:v>1633326.2442121301</c:v>
                </c:pt>
                <c:pt idx="247" formatCode="#,##0">
                  <c:v>1562611.25256718</c:v>
                </c:pt>
                <c:pt idx="248" formatCode="#,##0">
                  <c:v>1607154.88565609</c:v>
                </c:pt>
                <c:pt idx="249" formatCode="#,##0">
                  <c:v>1597978.36013544</c:v>
                </c:pt>
                <c:pt idx="250" formatCode="#,##0">
                  <c:v>1593404.60019861</c:v>
                </c:pt>
                <c:pt idx="251" formatCode="#,##0">
                  <c:v>1673314.2235123999</c:v>
                </c:pt>
                <c:pt idx="252" formatCode="#,##0">
                  <c:v>1733753.40710063</c:v>
                </c:pt>
                <c:pt idx="253" formatCode="#,##0">
                  <c:v>1799004.9263669299</c:v>
                </c:pt>
                <c:pt idx="254" formatCode="#,##0">
                  <c:v>1832973.02183998</c:v>
                </c:pt>
                <c:pt idx="255" formatCode="#,##0">
                  <c:v>1721718.2675568699</c:v>
                </c:pt>
                <c:pt idx="256" formatCode="#,##0">
                  <c:v>1725444.6878019399</c:v>
                </c:pt>
                <c:pt idx="257" formatCode="#,##0">
                  <c:v>1717054.2214592299</c:v>
                </c:pt>
                <c:pt idx="258" formatCode="#,##0">
                  <c:v>1766066.5331061599</c:v>
                </c:pt>
                <c:pt idx="259" formatCode="#,##0">
                  <c:v>1784564.0000795899</c:v>
                </c:pt>
                <c:pt idx="260" formatCode="#,##0">
                  <c:v>1732516.8269972301</c:v>
                </c:pt>
                <c:pt idx="261" formatCode="#,##0">
                  <c:v>1719225.98487056</c:v>
                </c:pt>
                <c:pt idx="262" formatCode="#,##0">
                  <c:v>1738639.4134315001</c:v>
                </c:pt>
                <c:pt idx="263" formatCode="#,##0">
                  <c:v>1706583.92329012</c:v>
                </c:pt>
                <c:pt idx="264" formatCode="#,##0">
                  <c:v>1631527.9033544201</c:v>
                </c:pt>
                <c:pt idx="265" formatCode="#,##0">
                  <c:v>1650724.52503666</c:v>
                </c:pt>
                <c:pt idx="266" formatCode="#,##0">
                  <c:v>1658713.42696351</c:v>
                </c:pt>
                <c:pt idx="267" formatCode="#,##0">
                  <c:v>1670364.4634157401</c:v>
                </c:pt>
                <c:pt idx="268" formatCode="#,##0">
                  <c:v>1673529.3652270399</c:v>
                </c:pt>
                <c:pt idx="269" formatCode="#,##0">
                  <c:v>1635714.02419312</c:v>
                </c:pt>
                <c:pt idx="270" formatCode="#,##0">
                  <c:v>1569144.9928079401</c:v>
                </c:pt>
                <c:pt idx="271" formatCode="#,##0">
                  <c:v>1579895.8825485201</c:v>
                </c:pt>
                <c:pt idx="272" formatCode="#,##0">
                  <c:v>1610199.637836</c:v>
                </c:pt>
                <c:pt idx="273" formatCode="#,##0">
                  <c:v>1625648.4160845</c:v>
                </c:pt>
                <c:pt idx="274" formatCode="#,##0">
                  <c:v>1549016.33503322</c:v>
                </c:pt>
                <c:pt idx="275" formatCode="#,##0">
                  <c:v>1570838.6632976199</c:v>
                </c:pt>
                <c:pt idx="276" formatCode="#,##0">
                  <c:v>1546101.0586506</c:v>
                </c:pt>
                <c:pt idx="277" formatCode="#,##0">
                  <c:v>1552884.4525790899</c:v>
                </c:pt>
                <c:pt idx="278" formatCode="#,##0">
                  <c:v>1529444.4497384101</c:v>
                </c:pt>
                <c:pt idx="279" formatCode="#,##0">
                  <c:v>1499183.4236305701</c:v>
                </c:pt>
                <c:pt idx="280" formatCode="#,##0">
                  <c:v>1378051.19625156</c:v>
                </c:pt>
                <c:pt idx="281" formatCode="#,##0">
                  <c:v>1378051.19625156</c:v>
                </c:pt>
                <c:pt idx="282" formatCode="#,##0">
                  <c:v>1378051.19625156</c:v>
                </c:pt>
                <c:pt idx="283" formatCode="#,##0">
                  <c:v>1378051.19625156</c:v>
                </c:pt>
                <c:pt idx="284" formatCode="#,##0">
                  <c:v>1378051.19625156</c:v>
                </c:pt>
                <c:pt idx="285" formatCode="#,##0">
                  <c:v>1378051.19625156</c:v>
                </c:pt>
                <c:pt idx="286" formatCode="#,##0">
                  <c:v>1378051.19625156</c:v>
                </c:pt>
                <c:pt idx="287" formatCode="#,##0">
                  <c:v>1378051.19625156</c:v>
                </c:pt>
                <c:pt idx="288" formatCode="#,##0">
                  <c:v>1378051.19625156</c:v>
                </c:pt>
                <c:pt idx="289" formatCode="#,##0">
                  <c:v>1378051.19625156</c:v>
                </c:pt>
                <c:pt idx="290" formatCode="#,##0">
                  <c:v>1378051.19625156</c:v>
                </c:pt>
                <c:pt idx="291" formatCode="#,##0">
                  <c:v>1378051.19625156</c:v>
                </c:pt>
                <c:pt idx="292" formatCode="#,##0">
                  <c:v>1334821.0444676301</c:v>
                </c:pt>
                <c:pt idx="293" formatCode="#,##0">
                  <c:v>1341961.09446668</c:v>
                </c:pt>
                <c:pt idx="294" formatCode="#,##0">
                  <c:v>1363498.20940291</c:v>
                </c:pt>
                <c:pt idx="295" formatCode="#,##0">
                  <c:v>1351490.3681494801</c:v>
                </c:pt>
                <c:pt idx="296" formatCode="#,##0">
                  <c:v>1311817.64157004</c:v>
                </c:pt>
                <c:pt idx="297" formatCode="#,##0">
                  <c:v>1235261.5613981299</c:v>
                </c:pt>
                <c:pt idx="298" formatCode="#,##0">
                  <c:v>1245492.7429775801</c:v>
                </c:pt>
                <c:pt idx="299" formatCode="#,##0">
                  <c:v>1232563.78217139</c:v>
                </c:pt>
                <c:pt idx="300" formatCode="#,##0">
                  <c:v>1266178.6304442899</c:v>
                </c:pt>
                <c:pt idx="301" formatCode="#,##0">
                  <c:v>1348476.712904</c:v>
                </c:pt>
                <c:pt idx="302" formatCode="#,##0">
                  <c:v>1399076.65207528</c:v>
                </c:pt>
                <c:pt idx="303" formatCode="#,##0">
                  <c:v>1481907.9007963601</c:v>
                </c:pt>
                <c:pt idx="304" formatCode="#,##0">
                  <c:v>1436201.81351335</c:v>
                </c:pt>
                <c:pt idx="305" formatCode="#,##0">
                  <c:v>1483167.7512850401</c:v>
                </c:pt>
                <c:pt idx="306" formatCode="#,##0">
                  <c:v>1467180.0051710799</c:v>
                </c:pt>
                <c:pt idx="307" formatCode="#,##0">
                  <c:v>1406084.6986449801</c:v>
                </c:pt>
                <c:pt idx="308" formatCode="#,##0">
                  <c:v>1356255.29524961</c:v>
                </c:pt>
                <c:pt idx="309" formatCode="#,##0">
                  <c:v>1408338.69160234</c:v>
                </c:pt>
                <c:pt idx="310" formatCode="#,##0">
                  <c:v>1523738.6629331701</c:v>
                </c:pt>
                <c:pt idx="311" formatCode="#,##0">
                  <c:v>1686349.9368755701</c:v>
                </c:pt>
                <c:pt idx="312" formatCode="#,##0">
                  <c:v>1661652.67309221</c:v>
                </c:pt>
                <c:pt idx="313" formatCode="#,##0">
                  <c:v>1632389.0262672999</c:v>
                </c:pt>
                <c:pt idx="314" formatCode="#,##0">
                  <c:v>1610726.5182455501</c:v>
                </c:pt>
                <c:pt idx="315" formatCode="#,##0">
                  <c:v>1578397.3122063</c:v>
                </c:pt>
                <c:pt idx="316" formatCode="#,##0">
                  <c:v>1595635.48986293</c:v>
                </c:pt>
                <c:pt idx="317" formatCode="#,##0">
                  <c:v>1656331.2448106401</c:v>
                </c:pt>
                <c:pt idx="318" formatCode="#,##0">
                  <c:v>1680744.66305293</c:v>
                </c:pt>
                <c:pt idx="319" formatCode="#,##0">
                  <c:v>1772532.1490366</c:v>
                </c:pt>
                <c:pt idx="320" formatCode="#,##0">
                  <c:v>1906668.39466535</c:v>
                </c:pt>
                <c:pt idx="321" formatCode="#,##0">
                  <c:v>1827799.4520951901</c:v>
                </c:pt>
                <c:pt idx="322" formatCode="#,##0">
                  <c:v>1763787.25422143</c:v>
                </c:pt>
                <c:pt idx="323" formatCode="#,##0">
                  <c:v>1728353.1214212601</c:v>
                </c:pt>
                <c:pt idx="324" formatCode="#,##0">
                  <c:v>1798872.01027338</c:v>
                </c:pt>
                <c:pt idx="325" formatCode="#,##0">
                  <c:v>1933069.0572699299</c:v>
                </c:pt>
                <c:pt idx="326" formatCode="#,##0">
                  <c:v>1943972.4959015199</c:v>
                </c:pt>
                <c:pt idx="327" formatCode="#,##0">
                  <c:v>1886567.00028158</c:v>
                </c:pt>
                <c:pt idx="328" formatCode="#,##0">
                  <c:v>1920345.75427619</c:v>
                </c:pt>
                <c:pt idx="329" formatCode="#,##0">
                  <c:v>1906142.3136416101</c:v>
                </c:pt>
                <c:pt idx="330" formatCode="#,##0">
                  <c:v>1881324.6893686401</c:v>
                </c:pt>
                <c:pt idx="331" formatCode="#,##0">
                  <c:v>1935062.69517419</c:v>
                </c:pt>
                <c:pt idx="332" formatCode="#,##0">
                  <c:v>1994929.2238902501</c:v>
                </c:pt>
                <c:pt idx="333" formatCode="#,##0">
                  <c:v>1985769.1406384001</c:v>
                </c:pt>
                <c:pt idx="334" formatCode="#,##0">
                  <c:v>2016787.7709540499</c:v>
                </c:pt>
                <c:pt idx="335" formatCode="#,##0">
                  <c:v>1993487.77256781</c:v>
                </c:pt>
                <c:pt idx="336" formatCode="#,##0">
                  <c:v>2002060.93719642</c:v>
                </c:pt>
                <c:pt idx="337" formatCode="#,##0">
                  <c:v>2041920.4895256001</c:v>
                </c:pt>
                <c:pt idx="338" formatCode="#,##0">
                  <c:v>2147400.64085668</c:v>
                </c:pt>
                <c:pt idx="339" formatCode="#,##0">
                  <c:v>2285987.3333760099</c:v>
                </c:pt>
                <c:pt idx="340" formatCode="#,##0">
                  <c:v>2224840.5835681502</c:v>
                </c:pt>
                <c:pt idx="341" formatCode="#,##0">
                  <c:v>2198236.3455545702</c:v>
                </c:pt>
                <c:pt idx="342" formatCode="#,##0">
                  <c:v>2223770.7548977202</c:v>
                </c:pt>
                <c:pt idx="343" formatCode="#,##0">
                  <c:v>2323276.71944506</c:v>
                </c:pt>
                <c:pt idx="344" formatCode="#,##0">
                  <c:v>2360543.14282323</c:v>
                </c:pt>
                <c:pt idx="345" formatCode="#,##0">
                  <c:v>2293582.43099334</c:v>
                </c:pt>
                <c:pt idx="346" formatCode="#,##0">
                  <c:v>2216457.77732206</c:v>
                </c:pt>
                <c:pt idx="347" formatCode="#,##0">
                  <c:v>2119114.1645904798</c:v>
                </c:pt>
                <c:pt idx="348" formatCode="#,##0">
                  <c:v>2240442.4812284401</c:v>
                </c:pt>
                <c:pt idx="349" formatCode="#,##0">
                  <c:v>2326630.7828254201</c:v>
                </c:pt>
                <c:pt idx="350" formatCode="#,##0">
                  <c:v>2312441.6828136402</c:v>
                </c:pt>
                <c:pt idx="351" formatCode="#,##0">
                  <c:v>2393910.2460441701</c:v>
                </c:pt>
                <c:pt idx="352" formatCode="#,##0">
                  <c:v>2341449.90626889</c:v>
                </c:pt>
                <c:pt idx="353" formatCode="#,##0">
                  <c:v>2258870.4127261499</c:v>
                </c:pt>
                <c:pt idx="354" formatCode="#,##0">
                  <c:v>2199323.88264617</c:v>
                </c:pt>
                <c:pt idx="355" formatCode="#,##0">
                  <c:v>2180272.9428952201</c:v>
                </c:pt>
                <c:pt idx="356" formatCode="#,##0">
                  <c:v>2051572.4503929501</c:v>
                </c:pt>
                <c:pt idx="357" formatCode="#,##0">
                  <c:v>2051627.01943008</c:v>
                </c:pt>
                <c:pt idx="358" formatCode="#,##0">
                  <c:v>2009485.32833101</c:v>
                </c:pt>
                <c:pt idx="359" formatCode="#,##0">
                  <c:v>2045705.6868612701</c:v>
                </c:pt>
                <c:pt idx="360" formatCode="#,##0">
                  <c:v>2033488.0914191001</c:v>
                </c:pt>
                <c:pt idx="361" formatCode="#,##0">
                  <c:v>2076885.50993955</c:v>
                </c:pt>
                <c:pt idx="362" formatCode="#,##0">
                  <c:v>2113404.5886273002</c:v>
                </c:pt>
                <c:pt idx="363" formatCode="#,##0">
                  <c:v>1986826.1795333901</c:v>
                </c:pt>
                <c:pt idx="364" formatCode="#,##0">
                  <c:v>1912874.4322830599</c:v>
                </c:pt>
                <c:pt idx="365" formatCode="#,##0">
                  <c:v>1964558.0561696901</c:v>
                </c:pt>
                <c:pt idx="366" formatCode="#,##0">
                  <c:v>1889835.2608201599</c:v>
                </c:pt>
                <c:pt idx="367" formatCode="#,##0">
                  <c:v>1721888.1170467699</c:v>
                </c:pt>
                <c:pt idx="368" formatCode="#,##0">
                  <c:v>1787016.3067919</c:v>
                </c:pt>
                <c:pt idx="369" formatCode="#,##0">
                  <c:v>1702816.4124137801</c:v>
                </c:pt>
                <c:pt idx="370" formatCode="#,##0">
                  <c:v>1708579.9112392799</c:v>
                </c:pt>
                <c:pt idx="371" formatCode="#,##0">
                  <c:v>1734900.06686767</c:v>
                </c:pt>
                <c:pt idx="372" formatCode="#,##0">
                  <c:v>1765643.8532014301</c:v>
                </c:pt>
                <c:pt idx="373" formatCode="#,##0">
                  <c:v>1935195.05267687</c:v>
                </c:pt>
                <c:pt idx="374" formatCode="#,##0">
                  <c:v>1831529.07679846</c:v>
                </c:pt>
                <c:pt idx="375" formatCode="#,##0">
                  <c:v>1747556.0193963</c:v>
                </c:pt>
                <c:pt idx="376" formatCode="#,##0">
                  <c:v>1763841.9215190499</c:v>
                </c:pt>
                <c:pt idx="377" formatCode="#,##0">
                  <c:v>1695616.4179461801</c:v>
                </c:pt>
                <c:pt idx="378" formatCode="#,##0">
                  <c:v>1676127.7641014999</c:v>
                </c:pt>
                <c:pt idx="379" formatCode="#,##0">
                  <c:v>1734548.9276290601</c:v>
                </c:pt>
                <c:pt idx="380" formatCode="#,##0">
                  <c:v>1743523.0637868301</c:v>
                </c:pt>
                <c:pt idx="381" formatCode="#,##0">
                  <c:v>1740408.7270532399</c:v>
                </c:pt>
                <c:pt idx="382" formatCode="#,##0">
                  <c:v>1757671.9381051499</c:v>
                </c:pt>
                <c:pt idx="383" formatCode="#,##0">
                  <c:v>1794974.0021357799</c:v>
                </c:pt>
                <c:pt idx="384" formatCode="#,##0">
                  <c:v>1841369.3002472401</c:v>
                </c:pt>
                <c:pt idx="385" formatCode="#,##0">
                  <c:v>1862219.51133783</c:v>
                </c:pt>
                <c:pt idx="386" formatCode="#,##0">
                  <c:v>1970724.3405307301</c:v>
                </c:pt>
                <c:pt idx="387" formatCode="#,##0">
                  <c:v>2108711.4577425099</c:v>
                </c:pt>
                <c:pt idx="388" formatCode="#,##0">
                  <c:v>2072226.5589093701</c:v>
                </c:pt>
                <c:pt idx="389" formatCode="#,##0">
                  <c:v>2059991.01583145</c:v>
                </c:pt>
                <c:pt idx="390" formatCode="#,##0">
                  <c:v>2097730.1881964798</c:v>
                </c:pt>
                <c:pt idx="391" formatCode="#,##0">
                  <c:v>2227237.9069878301</c:v>
                </c:pt>
                <c:pt idx="392" formatCode="#,##0">
                  <c:v>2251391.4221048299</c:v>
                </c:pt>
                <c:pt idx="393" formatCode="#,##0">
                  <c:v>2225547.5302927801</c:v>
                </c:pt>
                <c:pt idx="394" formatCode="#,##0">
                  <c:v>2127272.97730861</c:v>
                </c:pt>
                <c:pt idx="395" formatCode="#,##0">
                  <c:v>2133378.57287732</c:v>
                </c:pt>
                <c:pt idx="396" formatCode="#,##0">
                  <c:v>2253673.2751864302</c:v>
                </c:pt>
                <c:pt idx="397" formatCode="#,##0">
                  <c:v>2330002.83655782</c:v>
                </c:pt>
                <c:pt idx="398" formatCode="#,##0">
                  <c:v>2321848.4571829</c:v>
                </c:pt>
                <c:pt idx="399" formatCode="#,##0">
                  <c:v>2346723.8091915599</c:v>
                </c:pt>
                <c:pt idx="400" formatCode="#,##0">
                  <c:v>2359700.3406365002</c:v>
                </c:pt>
                <c:pt idx="401" formatCode="#,##0">
                  <c:v>2416144.8679889399</c:v>
                </c:pt>
                <c:pt idx="402" formatCode="#,##0">
                  <c:v>2464820.9183809999</c:v>
                </c:pt>
                <c:pt idx="403" formatCode="#,##0">
                  <c:v>2392798.8188630901</c:v>
                </c:pt>
                <c:pt idx="404" formatCode="#,##0">
                  <c:v>2392159.8585434598</c:v>
                </c:pt>
                <c:pt idx="405" formatCode="#,##0">
                  <c:v>2376244.6758541702</c:v>
                </c:pt>
                <c:pt idx="406" formatCode="#,##0">
                  <c:v>2374644.37297385</c:v>
                </c:pt>
                <c:pt idx="407" formatCode="#,##0">
                  <c:v>2298924.96086223</c:v>
                </c:pt>
                <c:pt idx="408" formatCode="#,##0">
                  <c:v>2247230.46267732</c:v>
                </c:pt>
                <c:pt idx="409" formatCode="#,##0">
                  <c:v>2293710.5922459699</c:v>
                </c:pt>
                <c:pt idx="410" formatCode="#,##0">
                  <c:v>2342396.1138541899</c:v>
                </c:pt>
                <c:pt idx="411" formatCode="#,##0">
                  <c:v>2392324.2300344799</c:v>
                </c:pt>
                <c:pt idx="412" formatCode="#,##0">
                  <c:v>2376644.5970509201</c:v>
                </c:pt>
                <c:pt idx="413" formatCode="#,##0">
                  <c:v>2390909.2158280802</c:v>
                </c:pt>
                <c:pt idx="414" formatCode="#,##0">
                  <c:v>2357344.7600198002</c:v>
                </c:pt>
                <c:pt idx="415" formatCode="#,##0">
                  <c:v>2416145.0838154498</c:v>
                </c:pt>
                <c:pt idx="416" formatCode="#,##0">
                  <c:v>2538680.6465630499</c:v>
                </c:pt>
                <c:pt idx="417" formatCode="#,##0">
                  <c:v>2487591.16906102</c:v>
                </c:pt>
                <c:pt idx="418" formatCode="#,##0">
                  <c:v>2368860.9371246099</c:v>
                </c:pt>
                <c:pt idx="419" formatCode="#,##0">
                  <c:v>2348116.7291360302</c:v>
                </c:pt>
                <c:pt idx="420" formatCode="#,##0">
                  <c:v>2400873.26961928</c:v>
                </c:pt>
                <c:pt idx="421" formatCode="#,##0">
                  <c:v>2346856.1869377801</c:v>
                </c:pt>
                <c:pt idx="422" formatCode="#,##0">
                  <c:v>2320092.3854040299</c:v>
                </c:pt>
                <c:pt idx="423" formatCode="#,##0">
                  <c:v>2285358.4846153501</c:v>
                </c:pt>
                <c:pt idx="424" formatCode="#,##0">
                  <c:v>2246628.93528865</c:v>
                </c:pt>
                <c:pt idx="425" formatCode="#,##0">
                  <c:v>2243831.4359219698</c:v>
                </c:pt>
                <c:pt idx="426" formatCode="#,##0">
                  <c:v>2328623.9631191902</c:v>
                </c:pt>
                <c:pt idx="427" formatCode="#,##0">
                  <c:v>2359991.7471809699</c:v>
                </c:pt>
                <c:pt idx="428" formatCode="#,##0">
                  <c:v>2244915.40260502</c:v>
                </c:pt>
                <c:pt idx="429" formatCode="#,##0">
                  <c:v>2276177.57264103</c:v>
                </c:pt>
                <c:pt idx="430" formatCode="#,##0">
                  <c:v>2362743.4959362699</c:v>
                </c:pt>
                <c:pt idx="431" formatCode="#,##0">
                  <c:v>2375345.8154629101</c:v>
                </c:pt>
                <c:pt idx="432" formatCode="#,##0">
                  <c:v>2379408.8964353302</c:v>
                </c:pt>
                <c:pt idx="433" formatCode="#,##0">
                  <c:v>2364069.1652039499</c:v>
                </c:pt>
                <c:pt idx="434" formatCode="#,##0">
                  <c:v>2357716.1018874999</c:v>
                </c:pt>
                <c:pt idx="435" formatCode="#,##0">
                  <c:v>2388596.1530233598</c:v>
                </c:pt>
                <c:pt idx="436" formatCode="#,##0">
                  <c:v>2503392.0238296501</c:v>
                </c:pt>
                <c:pt idx="437" formatCode="#,##0">
                  <c:v>2465940.2142765401</c:v>
                </c:pt>
                <c:pt idx="438" formatCode="#,##0">
                  <c:v>2511337.38314834</c:v>
                </c:pt>
                <c:pt idx="439" formatCode="#,##0">
                  <c:v>2514017.0158858998</c:v>
                </c:pt>
                <c:pt idx="440" formatCode="#,##0">
                  <c:v>2458192.7517790999</c:v>
                </c:pt>
                <c:pt idx="441" formatCode="#,##0">
                  <c:v>2468780.8902484002</c:v>
                </c:pt>
                <c:pt idx="442" formatCode="#,##0">
                  <c:v>2455657.28554965</c:v>
                </c:pt>
                <c:pt idx="443" formatCode="#,##0">
                  <c:v>2451563.95160197</c:v>
                </c:pt>
                <c:pt idx="444" formatCode="#,##0">
                  <c:v>2268569.3080095998</c:v>
                </c:pt>
                <c:pt idx="445" formatCode="#,##0">
                  <c:v>2191906.7173500299</c:v>
                </c:pt>
                <c:pt idx="446" formatCode="#,##0">
                  <c:v>2201958.1837705099</c:v>
                </c:pt>
                <c:pt idx="447" formatCode="#,##0">
                  <c:v>2215684.2561602099</c:v>
                </c:pt>
                <c:pt idx="448" formatCode="#,##0">
                  <c:v>2152172.0816673101</c:v>
                </c:pt>
                <c:pt idx="449" formatCode="#,##0">
                  <c:v>2209937.0163815501</c:v>
                </c:pt>
                <c:pt idx="450" formatCode="#,##0">
                  <c:v>2234233.1640384998</c:v>
                </c:pt>
                <c:pt idx="451" formatCode="#,##0">
                  <c:v>2225360.2987054698</c:v>
                </c:pt>
                <c:pt idx="452" formatCode="#,##0">
                  <c:v>2231638.2436048202</c:v>
                </c:pt>
                <c:pt idx="453" formatCode="#,##0">
                  <c:v>2272173.40572283</c:v>
                </c:pt>
                <c:pt idx="454" formatCode="#,##0">
                  <c:v>2244654.6765659298</c:v>
                </c:pt>
                <c:pt idx="455" formatCode="#,##0">
                  <c:v>2196574.03634114</c:v>
                </c:pt>
                <c:pt idx="456" formatCode="#,##0">
                  <c:v>2184730.67082607</c:v>
                </c:pt>
                <c:pt idx="457" formatCode="#,##0">
                  <c:v>2178638.8081350699</c:v>
                </c:pt>
                <c:pt idx="458" formatCode="#,##0">
                  <c:v>2089822.8276122101</c:v>
                </c:pt>
                <c:pt idx="459" formatCode="#,##0">
                  <c:v>2120228.7826821501</c:v>
                </c:pt>
                <c:pt idx="460" formatCode="#,##0">
                  <c:v>2119945.8393876902</c:v>
                </c:pt>
                <c:pt idx="461" formatCode="#,##0">
                  <c:v>2104051.11040072</c:v>
                </c:pt>
                <c:pt idx="462" formatCode="#,##0">
                  <c:v>2083032.8689753001</c:v>
                </c:pt>
                <c:pt idx="463" formatCode="#,##0">
                  <c:v>2059172.61147427</c:v>
                </c:pt>
                <c:pt idx="464" formatCode="#,##0">
                  <c:v>2092214.2975101101</c:v>
                </c:pt>
                <c:pt idx="465" formatCode="#,##0">
                  <c:v>2128749.56414444</c:v>
                </c:pt>
                <c:pt idx="466" formatCode="#,##0">
                  <c:v>2127298.4873905098</c:v>
                </c:pt>
                <c:pt idx="467" formatCode="#,##0">
                  <c:v>2172996.1144561502</c:v>
                </c:pt>
                <c:pt idx="468" formatCode="#,##0">
                  <c:v>2128020.0002962099</c:v>
                </c:pt>
                <c:pt idx="469" formatCode="#,##0">
                  <c:v>2088674.8944946199</c:v>
                </c:pt>
                <c:pt idx="470" formatCode="#,##0">
                  <c:v>2114916.91692753</c:v>
                </c:pt>
                <c:pt idx="471" formatCode="#,##0">
                  <c:v>2161400.91711772</c:v>
                </c:pt>
                <c:pt idx="472" formatCode="#,##0">
                  <c:v>2152676.2470133798</c:v>
                </c:pt>
                <c:pt idx="473" formatCode="#,##0">
                  <c:v>2148051.2986330199</c:v>
                </c:pt>
                <c:pt idx="474" formatCode="#,##0">
                  <c:v>2213397.5903660301</c:v>
                </c:pt>
                <c:pt idx="475" formatCode="#,##0">
                  <c:v>2181335.1265706099</c:v>
                </c:pt>
                <c:pt idx="476" formatCode="#,##0">
                  <c:v>2200507.53241674</c:v>
                </c:pt>
                <c:pt idx="477" formatCode="#,##0">
                  <c:v>2170462.9769885498</c:v>
                </c:pt>
                <c:pt idx="478" formatCode="#,##0">
                  <c:v>2126788.54007531</c:v>
                </c:pt>
                <c:pt idx="479" formatCode="#,##0">
                  <c:v>2101121.69345405</c:v>
                </c:pt>
                <c:pt idx="480" formatCode="#,##0">
                  <c:v>2088813.9421751299</c:v>
                </c:pt>
                <c:pt idx="481" formatCode="#,##0">
                  <c:v>2121551.7031014701</c:v>
                </c:pt>
                <c:pt idx="482" formatCode="#,##0">
                  <c:v>2117505.3712541601</c:v>
                </c:pt>
                <c:pt idx="483" formatCode="#,##0">
                  <c:v>2040772.3156515299</c:v>
                </c:pt>
                <c:pt idx="484" formatCode="#,##0">
                  <c:v>2032366.2345598901</c:v>
                </c:pt>
                <c:pt idx="485" formatCode="#,##0">
                  <c:v>2056698.14488513</c:v>
                </c:pt>
                <c:pt idx="486" formatCode="#,##0">
                  <c:v>2045308.5867960399</c:v>
                </c:pt>
                <c:pt idx="487" formatCode="#,##0">
                  <c:v>2036788.8187756999</c:v>
                </c:pt>
                <c:pt idx="488" formatCode="#,##0">
                  <c:v>2059152.84349284</c:v>
                </c:pt>
                <c:pt idx="489" formatCode="#,##0">
                  <c:v>2047012.8725600201</c:v>
                </c:pt>
                <c:pt idx="490" formatCode="#,##0">
                  <c:v>2047878.02627318</c:v>
                </c:pt>
                <c:pt idx="491" formatCode="#,##0">
                  <c:v>2070765.76322389</c:v>
                </c:pt>
                <c:pt idx="492" formatCode="#,##0">
                  <c:v>2056673.24915553</c:v>
                </c:pt>
                <c:pt idx="493" formatCode="#,##0">
                  <c:v>2002723.2356825999</c:v>
                </c:pt>
                <c:pt idx="494" formatCode="#,##0">
                  <c:v>1970332.8224289599</c:v>
                </c:pt>
                <c:pt idx="495" formatCode="#,##0">
                  <c:v>1941417.8459230999</c:v>
                </c:pt>
                <c:pt idx="496" formatCode="#,##0">
                  <c:v>1952034.66282718</c:v>
                </c:pt>
                <c:pt idx="497" formatCode="#,##0">
                  <c:v>1958417.3882824499</c:v>
                </c:pt>
                <c:pt idx="498" formatCode="#,##0">
                  <c:v>1974877.9780563</c:v>
                </c:pt>
                <c:pt idx="499" formatCode="#,##0">
                  <c:v>1997405.60935651</c:v>
                </c:pt>
                <c:pt idx="500" formatCode="#,##0">
                  <c:v>1975835.22306279</c:v>
                </c:pt>
                <c:pt idx="501" formatCode="#,##0">
                  <c:v>1939949.6919724799</c:v>
                </c:pt>
                <c:pt idx="502" formatCode="#,##0">
                  <c:v>1959156.2639339601</c:v>
                </c:pt>
                <c:pt idx="503" formatCode="#,##0">
                  <c:v>1912611.06247936</c:v>
                </c:pt>
                <c:pt idx="504" formatCode="#,##0">
                  <c:v>1905121.12297128</c:v>
                </c:pt>
                <c:pt idx="505" formatCode="#,##0">
                  <c:v>1918997.1181790801</c:v>
                </c:pt>
                <c:pt idx="506" formatCode="#,##0">
                  <c:v>1876271.7712877099</c:v>
                </c:pt>
                <c:pt idx="507" formatCode="#,##0">
                  <c:v>1828248.6366035</c:v>
                </c:pt>
                <c:pt idx="508" formatCode="#,##0">
                  <c:v>1787870.69171978</c:v>
                </c:pt>
                <c:pt idx="509" formatCode="#,##0">
                  <c:v>1772010.1749304701</c:v>
                </c:pt>
                <c:pt idx="510" formatCode="#,##0">
                  <c:v>1742165.3635672301</c:v>
                </c:pt>
                <c:pt idx="511" formatCode="#,##0">
                  <c:v>1722073.0057554799</c:v>
                </c:pt>
                <c:pt idx="512" formatCode="#,##0">
                  <c:v>1707804.02085284</c:v>
                </c:pt>
                <c:pt idx="513" formatCode="#,##0">
                  <c:v>1735261.6678835701</c:v>
                </c:pt>
                <c:pt idx="514" formatCode="#,##0">
                  <c:v>1738242.1231688701</c:v>
                </c:pt>
                <c:pt idx="515" formatCode="#,##0">
                  <c:v>1781884.4127251999</c:v>
                </c:pt>
                <c:pt idx="516" formatCode="#,##0">
                  <c:v>1734089.59760043</c:v>
                </c:pt>
                <c:pt idx="517" formatCode="#,##0">
                  <c:v>1606625.9390924999</c:v>
                </c:pt>
                <c:pt idx="518" formatCode="#,##0">
                  <c:v>1591142.33960612</c:v>
                </c:pt>
                <c:pt idx="519" formatCode="#,##0">
                  <c:v>1525594.9985139701</c:v>
                </c:pt>
                <c:pt idx="520" formatCode="#,##0">
                  <c:v>1461522.6008438601</c:v>
                </c:pt>
                <c:pt idx="521" formatCode="#,##0">
                  <c:v>1452702.98552944</c:v>
                </c:pt>
                <c:pt idx="522" formatCode="#,##0">
                  <c:v>1395276.4677023999</c:v>
                </c:pt>
                <c:pt idx="523" formatCode="#,##0">
                  <c:v>1326999.8950507599</c:v>
                </c:pt>
                <c:pt idx="524" formatCode="#,##0">
                  <c:v>1316476.33369637</c:v>
                </c:pt>
                <c:pt idx="525" formatCode="#,##0">
                  <c:v>1375875.2668342099</c:v>
                </c:pt>
                <c:pt idx="526" formatCode="#,##0">
                  <c:v>1344905.92502973</c:v>
                </c:pt>
                <c:pt idx="527" formatCode="#,##0">
                  <c:v>1238118.7558291899</c:v>
                </c:pt>
                <c:pt idx="528" formatCode="#,##0">
                  <c:v>1125832.76344527</c:v>
                </c:pt>
                <c:pt idx="529" formatCode="#,##0">
                  <c:v>1140650.3515489399</c:v>
                </c:pt>
                <c:pt idx="530" formatCode="#,##0">
                  <c:v>1151459.5145783499</c:v>
                </c:pt>
                <c:pt idx="531" formatCode="#,##0">
                  <c:v>1140286.79648377</c:v>
                </c:pt>
                <c:pt idx="532" formatCode="#,##0">
                  <c:v>1175677.9445302</c:v>
                </c:pt>
                <c:pt idx="533" formatCode="#,##0">
                  <c:v>1153166.7745541299</c:v>
                </c:pt>
                <c:pt idx="534" formatCode="#,##0">
                  <c:v>1181633.8583323499</c:v>
                </c:pt>
                <c:pt idx="535" formatCode="#,##0">
                  <c:v>1148506.16501312</c:v>
                </c:pt>
                <c:pt idx="536" formatCode="#,##0">
                  <c:v>1153894.25376257</c:v>
                </c:pt>
                <c:pt idx="537" formatCode="#,##0">
                  <c:v>1046815.9022985999</c:v>
                </c:pt>
                <c:pt idx="538" formatCode="#,##0">
                  <c:v>1003803.84009921</c:v>
                </c:pt>
                <c:pt idx="539" formatCode="#,##0">
                  <c:v>988341.74501941388</c:v>
                </c:pt>
                <c:pt idx="540" formatCode="#,##0">
                  <c:v>978078.94362077944</c:v>
                </c:pt>
                <c:pt idx="541" formatCode="#,##0">
                  <c:v>980459.6090368164</c:v>
                </c:pt>
                <c:pt idx="542" formatCode="#,##0">
                  <c:v>937259.9729199881</c:v>
                </c:pt>
                <c:pt idx="543" formatCode="#,##0">
                  <c:v>900137.06139713945</c:v>
                </c:pt>
                <c:pt idx="544" formatCode="#,##0">
                  <c:v>845493.97275986627</c:v>
                </c:pt>
                <c:pt idx="545" formatCode="#,##0">
                  <c:v>895715.01886515052</c:v>
                </c:pt>
                <c:pt idx="546" formatCode="#,##0">
                  <c:v>905574.20251223887</c:v>
                </c:pt>
                <c:pt idx="547" formatCode="#,##0">
                  <c:v>865541.50234872126</c:v>
                </c:pt>
                <c:pt idx="548" formatCode="#,##0">
                  <c:v>821854.75180060242</c:v>
                </c:pt>
                <c:pt idx="549" formatCode="#,##0">
                  <c:v>807885.53222817869</c:v>
                </c:pt>
                <c:pt idx="550" formatCode="#,##0">
                  <c:v>798594.16312491742</c:v>
                </c:pt>
                <c:pt idx="551" formatCode="#,##0">
                  <c:v>774343.89595760044</c:v>
                </c:pt>
                <c:pt idx="552" formatCode="#,##0">
                  <c:v>773972.48790815438</c:v>
                </c:pt>
                <c:pt idx="553" formatCode="#,##0">
                  <c:v>733438.53749453544</c:v>
                </c:pt>
                <c:pt idx="554" formatCode="#,##0">
                  <c:v>768899.78635210032</c:v>
                </c:pt>
                <c:pt idx="555" formatCode="#,##0">
                  <c:v>780047.18152848107</c:v>
                </c:pt>
                <c:pt idx="556" formatCode="#,##0">
                  <c:v>762999.46311878623</c:v>
                </c:pt>
                <c:pt idx="557" formatCode="#,##0">
                  <c:v>656575.45345218445</c:v>
                </c:pt>
                <c:pt idx="558" formatCode="#,##0">
                  <c:v>654514.43226129049</c:v>
                </c:pt>
                <c:pt idx="559" formatCode="#,##0">
                  <c:v>624946.62844055216</c:v>
                </c:pt>
                <c:pt idx="560" formatCode="#,##0">
                  <c:v>610423.70950453333</c:v>
                </c:pt>
                <c:pt idx="561" formatCode="#,##0">
                  <c:v>616396.93205263244</c:v>
                </c:pt>
                <c:pt idx="562" formatCode="#,##0">
                  <c:v>602044.53768892912</c:v>
                </c:pt>
                <c:pt idx="563" formatCode="#,##0">
                  <c:v>544243.57203011226</c:v>
                </c:pt>
                <c:pt idx="564" formatCode="#,##0">
                  <c:v>537304.95480763458</c:v>
                </c:pt>
                <c:pt idx="565" formatCode="#,##0">
                  <c:v>525931.149247127</c:v>
                </c:pt>
                <c:pt idx="566" formatCode="#,##0">
                  <c:v>480361.50192571082</c:v>
                </c:pt>
                <c:pt idx="567" formatCode="#,##0">
                  <c:v>365283.17212202988</c:v>
                </c:pt>
                <c:pt idx="568" formatCode="#,##0">
                  <c:v>322969.99495862762</c:v>
                </c:pt>
                <c:pt idx="569" formatCode="#,##0">
                  <c:v>310625.89753981162</c:v>
                </c:pt>
                <c:pt idx="570" formatCode="#,##0">
                  <c:v>284406.2863258468</c:v>
                </c:pt>
                <c:pt idx="571" formatCode="#,##0">
                  <c:v>256378.08166799141</c:v>
                </c:pt>
                <c:pt idx="572" formatCode="#,##0">
                  <c:v>85699.845009703175</c:v>
                </c:pt>
                <c:pt idx="573" formatCode="#,##0">
                  <c:v>74373.879756561699</c:v>
                </c:pt>
                <c:pt idx="574" formatCode="#,##0">
                  <c:v>52547.92719014678</c:v>
                </c:pt>
                <c:pt idx="575" formatCode="#,##0">
                  <c:v>110803.3371442514</c:v>
                </c:pt>
                <c:pt idx="576" formatCode="#,##0">
                  <c:v>77277.073275424031</c:v>
                </c:pt>
                <c:pt idx="577" formatCode="#,##0">
                  <c:v>13905.136137889631</c:v>
                </c:pt>
                <c:pt idx="581" formatCode="#,##0">
                  <c:v>11946.827641366021</c:v>
                </c:pt>
                <c:pt idx="583" formatCode="#,##0">
                  <c:v>4812.4832650997523</c:v>
                </c:pt>
              </c:numCache>
            </c:numRef>
          </c:val>
        </c:ser>
        <c:ser>
          <c:idx val="1"/>
          <c:order val="3"/>
          <c:tx>
            <c:strRef>
              <c:f>'Data - Period 1'!$F$14</c:f>
              <c:strCache>
                <c:ptCount val="1"/>
                <c:pt idx="0">
                  <c:v>-ve Value at Risk</c:v>
                </c:pt>
              </c:strCache>
            </c:strRef>
          </c:tx>
          <c:spPr>
            <a:solidFill>
              <a:srgbClr val="FFFFFF"/>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1'!$F$15:$F$794</c:f>
              <c:numCache>
                <c:formatCode>General</c:formatCode>
                <c:ptCount val="780"/>
                <c:pt idx="590">
                  <c:v>-74451.870518316122</c:v>
                </c:pt>
                <c:pt idx="591">
                  <c:v>-57689.997468108602</c:v>
                </c:pt>
                <c:pt idx="592">
                  <c:v>-22573.240480247721</c:v>
                </c:pt>
                <c:pt idx="593">
                  <c:v>-68544.422382899385</c:v>
                </c:pt>
                <c:pt idx="594">
                  <c:v>-121911.036004072</c:v>
                </c:pt>
                <c:pt idx="595">
                  <c:v>-125825.4276791033</c:v>
                </c:pt>
                <c:pt idx="596">
                  <c:v>-140842.99599935531</c:v>
                </c:pt>
                <c:pt idx="597">
                  <c:v>-127459.6110902263</c:v>
                </c:pt>
                <c:pt idx="598">
                  <c:v>-120311.91676975061</c:v>
                </c:pt>
                <c:pt idx="599">
                  <c:v>-90762.42290499057</c:v>
                </c:pt>
                <c:pt idx="600">
                  <c:v>-24185.979412450321</c:v>
                </c:pt>
                <c:pt idx="601">
                  <c:v>-88989.145927822698</c:v>
                </c:pt>
                <c:pt idx="602">
                  <c:v>-104433.1839236154</c:v>
                </c:pt>
                <c:pt idx="603">
                  <c:v>-126837.142602122</c:v>
                </c:pt>
                <c:pt idx="604">
                  <c:v>-167688.95205670159</c:v>
                </c:pt>
                <c:pt idx="605">
                  <c:v>-185191.38528184919</c:v>
                </c:pt>
                <c:pt idx="606">
                  <c:v>-222981.19049011631</c:v>
                </c:pt>
                <c:pt idx="607">
                  <c:v>-231937.81784008711</c:v>
                </c:pt>
                <c:pt idx="608">
                  <c:v>-293419.43518006278</c:v>
                </c:pt>
                <c:pt idx="609">
                  <c:v>-317387.42679934762</c:v>
                </c:pt>
                <c:pt idx="610">
                  <c:v>-338951.25005881581</c:v>
                </c:pt>
                <c:pt idx="611">
                  <c:v>-373247.07803714479</c:v>
                </c:pt>
                <c:pt idx="612">
                  <c:v>-401554.94563384022</c:v>
                </c:pt>
                <c:pt idx="613">
                  <c:v>-450603.84419584402</c:v>
                </c:pt>
                <c:pt idx="614">
                  <c:v>-449470.98686151882</c:v>
                </c:pt>
                <c:pt idx="615">
                  <c:v>-465702.88060295628</c:v>
                </c:pt>
                <c:pt idx="616">
                  <c:v>-458341.04399214452</c:v>
                </c:pt>
                <c:pt idx="617">
                  <c:v>-477706.6917823407</c:v>
                </c:pt>
                <c:pt idx="618">
                  <c:v>-489642.38325520209</c:v>
                </c:pt>
                <c:pt idx="619">
                  <c:v>-552656.04209308769</c:v>
                </c:pt>
                <c:pt idx="620">
                  <c:v>-604514.85395781102</c:v>
                </c:pt>
                <c:pt idx="621">
                  <c:v>-616474.60158526304</c:v>
                </c:pt>
                <c:pt idx="622">
                  <c:v>-564199.12399472343</c:v>
                </c:pt>
                <c:pt idx="623">
                  <c:v>-576023.82013204449</c:v>
                </c:pt>
                <c:pt idx="624">
                  <c:v>-611572.2461460476</c:v>
                </c:pt>
                <c:pt idx="625">
                  <c:v>-639722.54265207425</c:v>
                </c:pt>
                <c:pt idx="626">
                  <c:v>-646494.01598746574</c:v>
                </c:pt>
                <c:pt idx="627">
                  <c:v>-617970.26425525569</c:v>
                </c:pt>
                <c:pt idx="628">
                  <c:v>-569148.44502311444</c:v>
                </c:pt>
                <c:pt idx="629">
                  <c:v>-449471.84905405511</c:v>
                </c:pt>
                <c:pt idx="630">
                  <c:v>-473734.24208119919</c:v>
                </c:pt>
                <c:pt idx="631">
                  <c:v>-516825.20327601582</c:v>
                </c:pt>
                <c:pt idx="632">
                  <c:v>-256364.00439434871</c:v>
                </c:pt>
                <c:pt idx="633">
                  <c:v>-334615.17740896292</c:v>
                </c:pt>
                <c:pt idx="634">
                  <c:v>-450644.49400278</c:v>
                </c:pt>
                <c:pt idx="635">
                  <c:v>-419678.17371291522</c:v>
                </c:pt>
                <c:pt idx="636">
                  <c:v>-418391.0384023856</c:v>
                </c:pt>
                <c:pt idx="637">
                  <c:v>-402887.31730408053</c:v>
                </c:pt>
                <c:pt idx="638">
                  <c:v>-404149.97842757322</c:v>
                </c:pt>
                <c:pt idx="639">
                  <c:v>-383836.93205560511</c:v>
                </c:pt>
                <c:pt idx="640">
                  <c:v>-394888.80675167742</c:v>
                </c:pt>
                <c:pt idx="641">
                  <c:v>-383571.24700348382</c:v>
                </c:pt>
                <c:pt idx="642">
                  <c:v>-373109.91247391241</c:v>
                </c:pt>
                <c:pt idx="643">
                  <c:v>-391778.85552389221</c:v>
                </c:pt>
                <c:pt idx="644">
                  <c:v>-452181.4830232113</c:v>
                </c:pt>
                <c:pt idx="645">
                  <c:v>-481305.08724505262</c:v>
                </c:pt>
                <c:pt idx="646">
                  <c:v>-483904.34586002992</c:v>
                </c:pt>
                <c:pt idx="647">
                  <c:v>-476396.95888942131</c:v>
                </c:pt>
                <c:pt idx="648">
                  <c:v>-460295.92495363002</c:v>
                </c:pt>
                <c:pt idx="649">
                  <c:v>-439221.62478025031</c:v>
                </c:pt>
                <c:pt idx="650">
                  <c:v>-442266.18278272101</c:v>
                </c:pt>
                <c:pt idx="651">
                  <c:v>-393084.8798818402</c:v>
                </c:pt>
                <c:pt idx="652">
                  <c:v>-442428.71191792202</c:v>
                </c:pt>
                <c:pt idx="653">
                  <c:v>-488890.57049314672</c:v>
                </c:pt>
                <c:pt idx="654">
                  <c:v>-529105.2307237701</c:v>
                </c:pt>
                <c:pt idx="655">
                  <c:v>-543028.56958823232</c:v>
                </c:pt>
                <c:pt idx="656">
                  <c:v>-537355.94983617484</c:v>
                </c:pt>
                <c:pt idx="657">
                  <c:v>-560103.95666303404</c:v>
                </c:pt>
                <c:pt idx="658">
                  <c:v>-571665.09099826834</c:v>
                </c:pt>
                <c:pt idx="659">
                  <c:v>-565721.02306894469</c:v>
                </c:pt>
                <c:pt idx="660">
                  <c:v>-581668.32647509442</c:v>
                </c:pt>
                <c:pt idx="661">
                  <c:v>-575685.90079672565</c:v>
                </c:pt>
                <c:pt idx="662">
                  <c:v>-571287.16288775473</c:v>
                </c:pt>
                <c:pt idx="663">
                  <c:v>-581633.71509628533</c:v>
                </c:pt>
                <c:pt idx="664">
                  <c:v>-598883.33286166447</c:v>
                </c:pt>
                <c:pt idx="665">
                  <c:v>-611706.23672625248</c:v>
                </c:pt>
                <c:pt idx="666">
                  <c:v>-620197.10447986855</c:v>
                </c:pt>
                <c:pt idx="667">
                  <c:v>-635954.14804318128</c:v>
                </c:pt>
                <c:pt idx="668">
                  <c:v>-639855.35004404245</c:v>
                </c:pt>
                <c:pt idx="669">
                  <c:v>-639847.64268390241</c:v>
                </c:pt>
                <c:pt idx="670">
                  <c:v>-650950.23650238151</c:v>
                </c:pt>
                <c:pt idx="671">
                  <c:v>-648020.35248923465</c:v>
                </c:pt>
                <c:pt idx="672">
                  <c:v>-670682.85478123743</c:v>
                </c:pt>
                <c:pt idx="673">
                  <c:v>-589469.9485185208</c:v>
                </c:pt>
                <c:pt idx="674">
                  <c:v>-566790.11467753525</c:v>
                </c:pt>
                <c:pt idx="675">
                  <c:v>-510906.49742867122</c:v>
                </c:pt>
                <c:pt idx="676">
                  <c:v>-546213.63095964643</c:v>
                </c:pt>
                <c:pt idx="677">
                  <c:v>-472601.23359510629</c:v>
                </c:pt>
                <c:pt idx="678">
                  <c:v>-441912.91036747862</c:v>
                </c:pt>
                <c:pt idx="679">
                  <c:v>-460357.5625059653</c:v>
                </c:pt>
                <c:pt idx="680">
                  <c:v>-443665.70833308401</c:v>
                </c:pt>
                <c:pt idx="681">
                  <c:v>-376538.28699618141</c:v>
                </c:pt>
                <c:pt idx="682">
                  <c:v>-393491.30036957999</c:v>
                </c:pt>
                <c:pt idx="683">
                  <c:v>-419000.50588585931</c:v>
                </c:pt>
                <c:pt idx="684">
                  <c:v>-398461.1994880712</c:v>
                </c:pt>
                <c:pt idx="685">
                  <c:v>-406458.89904654882</c:v>
                </c:pt>
                <c:pt idx="686">
                  <c:v>-452158.6929121585</c:v>
                </c:pt>
                <c:pt idx="687">
                  <c:v>-457048.62603567599</c:v>
                </c:pt>
                <c:pt idx="688">
                  <c:v>-426680.69210252998</c:v>
                </c:pt>
                <c:pt idx="689">
                  <c:v>-391301.8162439029</c:v>
                </c:pt>
                <c:pt idx="690">
                  <c:v>-405612.36876310362</c:v>
                </c:pt>
                <c:pt idx="691">
                  <c:v>-420404.00701189617</c:v>
                </c:pt>
                <c:pt idx="692">
                  <c:v>-435823.19853048981</c:v>
                </c:pt>
                <c:pt idx="693">
                  <c:v>-497781.05287188583</c:v>
                </c:pt>
                <c:pt idx="694">
                  <c:v>-514588.06918747671</c:v>
                </c:pt>
                <c:pt idx="695">
                  <c:v>-501994.06844833988</c:v>
                </c:pt>
                <c:pt idx="696">
                  <c:v>-490623.82712985051</c:v>
                </c:pt>
                <c:pt idx="697">
                  <c:v>-509373.10774154979</c:v>
                </c:pt>
                <c:pt idx="698">
                  <c:v>-522049.19137121498</c:v>
                </c:pt>
                <c:pt idx="699">
                  <c:v>-544708.6567952591</c:v>
                </c:pt>
                <c:pt idx="700">
                  <c:v>-552403.28304433648</c:v>
                </c:pt>
                <c:pt idx="701">
                  <c:v>-562152.51096032478</c:v>
                </c:pt>
                <c:pt idx="702">
                  <c:v>-577327.17966448388</c:v>
                </c:pt>
                <c:pt idx="703">
                  <c:v>-578839.81650552445</c:v>
                </c:pt>
                <c:pt idx="704">
                  <c:v>-573831.92547832476</c:v>
                </c:pt>
                <c:pt idx="705">
                  <c:v>-563852.79549707507</c:v>
                </c:pt>
                <c:pt idx="706">
                  <c:v>-572671.06134376733</c:v>
                </c:pt>
                <c:pt idx="707">
                  <c:v>-572857.66964263213</c:v>
                </c:pt>
                <c:pt idx="708">
                  <c:v>-575650.78392596531</c:v>
                </c:pt>
                <c:pt idx="709">
                  <c:v>-579561.18557260628</c:v>
                </c:pt>
                <c:pt idx="710">
                  <c:v>-579950.02033288532</c:v>
                </c:pt>
                <c:pt idx="711">
                  <c:v>-577210.73589274904</c:v>
                </c:pt>
                <c:pt idx="712">
                  <c:v>-573330.04676555144</c:v>
                </c:pt>
                <c:pt idx="713">
                  <c:v>-565262.64609235432</c:v>
                </c:pt>
                <c:pt idx="714">
                  <c:v>-554099.22964622779</c:v>
                </c:pt>
                <c:pt idx="715">
                  <c:v>-508233.57167592022</c:v>
                </c:pt>
                <c:pt idx="716">
                  <c:v>-523608.74992316321</c:v>
                </c:pt>
                <c:pt idx="717">
                  <c:v>-495303.57065590448</c:v>
                </c:pt>
                <c:pt idx="718">
                  <c:v>-468791.16604000703</c:v>
                </c:pt>
                <c:pt idx="719">
                  <c:v>-396142.30438673223</c:v>
                </c:pt>
                <c:pt idx="720">
                  <c:v>-376678.8430184868</c:v>
                </c:pt>
                <c:pt idx="721">
                  <c:v>-413430.96207395522</c:v>
                </c:pt>
                <c:pt idx="722">
                  <c:v>-383570.52871158958</c:v>
                </c:pt>
                <c:pt idx="723">
                  <c:v>-391521.55475095753</c:v>
                </c:pt>
                <c:pt idx="724">
                  <c:v>-363007.41192836378</c:v>
                </c:pt>
                <c:pt idx="725">
                  <c:v>-343904.92710709618</c:v>
                </c:pt>
                <c:pt idx="726">
                  <c:v>-349682.05682921421</c:v>
                </c:pt>
                <c:pt idx="727">
                  <c:v>-382094.62065974699</c:v>
                </c:pt>
                <c:pt idx="728">
                  <c:v>-370019.81636382762</c:v>
                </c:pt>
                <c:pt idx="729">
                  <c:v>-347450.59995349962</c:v>
                </c:pt>
                <c:pt idx="730">
                  <c:v>-337110.21231378062</c:v>
                </c:pt>
                <c:pt idx="731">
                  <c:v>-345512.05964391399</c:v>
                </c:pt>
                <c:pt idx="732">
                  <c:v>-361685.63273864542</c:v>
                </c:pt>
                <c:pt idx="733">
                  <c:v>-350873.82892625983</c:v>
                </c:pt>
                <c:pt idx="734">
                  <c:v>-335356.33502317022</c:v>
                </c:pt>
                <c:pt idx="735">
                  <c:v>-319207.79405267822</c:v>
                </c:pt>
                <c:pt idx="736">
                  <c:v>-384488.56433886761</c:v>
                </c:pt>
                <c:pt idx="737">
                  <c:v>-396501.01564218022</c:v>
                </c:pt>
                <c:pt idx="738">
                  <c:v>-405686.81301284028</c:v>
                </c:pt>
                <c:pt idx="739">
                  <c:v>-416116.71275879972</c:v>
                </c:pt>
                <c:pt idx="740">
                  <c:v>-429408.35356081562</c:v>
                </c:pt>
                <c:pt idx="741">
                  <c:v>-436477.43941152998</c:v>
                </c:pt>
                <c:pt idx="742">
                  <c:v>-436112.12019833561</c:v>
                </c:pt>
                <c:pt idx="743">
                  <c:v>-424132.69212573941</c:v>
                </c:pt>
                <c:pt idx="744">
                  <c:v>-434652.09773820412</c:v>
                </c:pt>
                <c:pt idx="745">
                  <c:v>-426188.57817359729</c:v>
                </c:pt>
                <c:pt idx="746">
                  <c:v>-419660.36807778309</c:v>
                </c:pt>
                <c:pt idx="747">
                  <c:v>-413873.74400049291</c:v>
                </c:pt>
                <c:pt idx="748">
                  <c:v>-414361.46215016057</c:v>
                </c:pt>
                <c:pt idx="749">
                  <c:v>-418287.38873847021</c:v>
                </c:pt>
                <c:pt idx="750">
                  <c:v>-429092.02047847142</c:v>
                </c:pt>
                <c:pt idx="751">
                  <c:v>-428981.81715494313</c:v>
                </c:pt>
                <c:pt idx="752">
                  <c:v>-428198.76727056468</c:v>
                </c:pt>
                <c:pt idx="753">
                  <c:v>-422611.29950816301</c:v>
                </c:pt>
                <c:pt idx="754">
                  <c:v>-427286.84632604051</c:v>
                </c:pt>
                <c:pt idx="755">
                  <c:v>-427430.20025108918</c:v>
                </c:pt>
                <c:pt idx="756">
                  <c:v>-430232.26905653311</c:v>
                </c:pt>
                <c:pt idx="757">
                  <c:v>-457632.59857746202</c:v>
                </c:pt>
              </c:numCache>
            </c:numRef>
          </c:val>
        </c:ser>
        <c:dLbls>
          <c:showLegendKey val="0"/>
          <c:showVal val="0"/>
          <c:showCatName val="0"/>
          <c:showSerName val="0"/>
          <c:showPercent val="0"/>
          <c:showBubbleSize val="0"/>
        </c:dLbls>
        <c:axId val="92386432"/>
        <c:axId val="92387968"/>
      </c:areaChart>
      <c:lineChart>
        <c:grouping val="standard"/>
        <c:varyColors val="0"/>
        <c:ser>
          <c:idx val="4"/>
          <c:order val="4"/>
          <c:tx>
            <c:strRef>
              <c:f>'Data - Period 1'!$I$14</c:f>
              <c:strCache>
                <c:ptCount val="1"/>
                <c:pt idx="0">
                  <c:v>Budgetary Variance</c:v>
                </c:pt>
              </c:strCache>
            </c:strRef>
          </c:tx>
          <c:spPr>
            <a:ln w="25400">
              <a:solidFill>
                <a:srgbClr val="000000"/>
              </a:solidFill>
              <a:prstDash val="solid"/>
            </a:ln>
          </c:spPr>
          <c:marker>
            <c:symbol val="none"/>
          </c:marke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1'!$I$15:$I$794</c:f>
              <c:numCache>
                <c:formatCode>#,##0</c:formatCode>
                <c:ptCount val="780"/>
                <c:pt idx="0">
                  <c:v>4301.5963244307341</c:v>
                </c:pt>
                <c:pt idx="1">
                  <c:v>-7768.0813697794902</c:v>
                </c:pt>
                <c:pt idx="2">
                  <c:v>-44989.452955426998</c:v>
                </c:pt>
                <c:pt idx="3">
                  <c:v>-50588.673818485942</c:v>
                </c:pt>
                <c:pt idx="4">
                  <c:v>-21923.73057040208</c:v>
                </c:pt>
                <c:pt idx="5">
                  <c:v>-18178.767025695699</c:v>
                </c:pt>
                <c:pt idx="6">
                  <c:v>-23259.99137905626</c:v>
                </c:pt>
                <c:pt idx="7">
                  <c:v>-15218.47902891583</c:v>
                </c:pt>
                <c:pt idx="8">
                  <c:v>-2674.8169012223402</c:v>
                </c:pt>
                <c:pt idx="9">
                  <c:v>15372.083293790911</c:v>
                </c:pt>
                <c:pt idx="10">
                  <c:v>19198.072313028151</c:v>
                </c:pt>
                <c:pt idx="11">
                  <c:v>21402.66097985104</c:v>
                </c:pt>
                <c:pt idx="12">
                  <c:v>13342.131036061381</c:v>
                </c:pt>
                <c:pt idx="13">
                  <c:v>39407.550181129503</c:v>
                </c:pt>
                <c:pt idx="14">
                  <c:v>128319.95548386801</c:v>
                </c:pt>
                <c:pt idx="15">
                  <c:v>158185.26281028581</c:v>
                </c:pt>
                <c:pt idx="16">
                  <c:v>167580.11233318679</c:v>
                </c:pt>
                <c:pt idx="17">
                  <c:v>177453.17506635489</c:v>
                </c:pt>
                <c:pt idx="18">
                  <c:v>145198.569939757</c:v>
                </c:pt>
                <c:pt idx="19">
                  <c:v>186518.3312753285</c:v>
                </c:pt>
                <c:pt idx="20">
                  <c:v>203369.872971968</c:v>
                </c:pt>
                <c:pt idx="21">
                  <c:v>242509.21227181409</c:v>
                </c:pt>
                <c:pt idx="22">
                  <c:v>236371.25401194239</c:v>
                </c:pt>
                <c:pt idx="23">
                  <c:v>270641.54834987823</c:v>
                </c:pt>
                <c:pt idx="24">
                  <c:v>390031.78368661599</c:v>
                </c:pt>
                <c:pt idx="25">
                  <c:v>330470.74272222992</c:v>
                </c:pt>
                <c:pt idx="26">
                  <c:v>379888.54573041241</c:v>
                </c:pt>
                <c:pt idx="27">
                  <c:v>374595.62280666921</c:v>
                </c:pt>
                <c:pt idx="28">
                  <c:v>340182.59675143613</c:v>
                </c:pt>
                <c:pt idx="29">
                  <c:v>272331.66607286187</c:v>
                </c:pt>
                <c:pt idx="30">
                  <c:v>256949.569244168</c:v>
                </c:pt>
                <c:pt idx="31">
                  <c:v>238309.01630582311</c:v>
                </c:pt>
                <c:pt idx="32">
                  <c:v>205740.0447925934</c:v>
                </c:pt>
                <c:pt idx="33">
                  <c:v>172733.11397918651</c:v>
                </c:pt>
                <c:pt idx="34">
                  <c:v>168435.7315170159</c:v>
                </c:pt>
                <c:pt idx="35">
                  <c:v>198517.5608846398</c:v>
                </c:pt>
                <c:pt idx="36">
                  <c:v>201779.50504475701</c:v>
                </c:pt>
                <c:pt idx="37">
                  <c:v>163604.23483175921</c:v>
                </c:pt>
                <c:pt idx="38">
                  <c:v>149645.92028870931</c:v>
                </c:pt>
                <c:pt idx="39">
                  <c:v>157713.1432187868</c:v>
                </c:pt>
                <c:pt idx="40">
                  <c:v>171367.2376876983</c:v>
                </c:pt>
                <c:pt idx="41">
                  <c:v>176781.55895567129</c:v>
                </c:pt>
                <c:pt idx="42">
                  <c:v>149187.03316218569</c:v>
                </c:pt>
                <c:pt idx="43">
                  <c:v>153868.7222995031</c:v>
                </c:pt>
                <c:pt idx="44">
                  <c:v>163878.77345551911</c:v>
                </c:pt>
                <c:pt idx="45">
                  <c:v>151073.3774865524</c:v>
                </c:pt>
                <c:pt idx="46">
                  <c:v>150674.1409010932</c:v>
                </c:pt>
                <c:pt idx="47">
                  <c:v>126033.0552816456</c:v>
                </c:pt>
                <c:pt idx="48">
                  <c:v>96859.064140307411</c:v>
                </c:pt>
                <c:pt idx="49">
                  <c:v>68404.471781649336</c:v>
                </c:pt>
                <c:pt idx="50">
                  <c:v>8122.1145331817997</c:v>
                </c:pt>
                <c:pt idx="51">
                  <c:v>27295.330810285312</c:v>
                </c:pt>
                <c:pt idx="52">
                  <c:v>36111.177735958627</c:v>
                </c:pt>
                <c:pt idx="53">
                  <c:v>-10702.891542053951</c:v>
                </c:pt>
                <c:pt idx="54">
                  <c:v>-51899.779693247743</c:v>
                </c:pt>
                <c:pt idx="55">
                  <c:v>-81182.943539558401</c:v>
                </c:pt>
                <c:pt idx="56">
                  <c:v>-76005.529666519054</c:v>
                </c:pt>
                <c:pt idx="57">
                  <c:v>-68461.842391401238</c:v>
                </c:pt>
                <c:pt idx="58">
                  <c:v>-66794.775031976969</c:v>
                </c:pt>
                <c:pt idx="59">
                  <c:v>-48480.110384544809</c:v>
                </c:pt>
                <c:pt idx="60">
                  <c:v>-57315.939650801833</c:v>
                </c:pt>
                <c:pt idx="61">
                  <c:v>-60906.341953142612</c:v>
                </c:pt>
                <c:pt idx="62">
                  <c:v>-68797.6190151685</c:v>
                </c:pt>
                <c:pt idx="63">
                  <c:v>-47621.967429051183</c:v>
                </c:pt>
                <c:pt idx="64">
                  <c:v>-43344.126787571578</c:v>
                </c:pt>
                <c:pt idx="65">
                  <c:v>-64936.765062060142</c:v>
                </c:pt>
                <c:pt idx="66">
                  <c:v>-86508.499031093306</c:v>
                </c:pt>
                <c:pt idx="67">
                  <c:v>-77885.675247333973</c:v>
                </c:pt>
                <c:pt idx="68">
                  <c:v>-57910.437639910633</c:v>
                </c:pt>
                <c:pt idx="69">
                  <c:v>-52028.366265187236</c:v>
                </c:pt>
                <c:pt idx="70">
                  <c:v>-47529.946024874</c:v>
                </c:pt>
                <c:pt idx="71">
                  <c:v>-28136.774921348901</c:v>
                </c:pt>
                <c:pt idx="72">
                  <c:v>-21880.523711978622</c:v>
                </c:pt>
                <c:pt idx="73">
                  <c:v>-24132.6318358649</c:v>
                </c:pt>
                <c:pt idx="74">
                  <c:v>-16803.02040090182</c:v>
                </c:pt>
                <c:pt idx="75">
                  <c:v>-5163.9439562457565</c:v>
                </c:pt>
                <c:pt idx="76">
                  <c:v>20319.054820736939</c:v>
                </c:pt>
                <c:pt idx="77">
                  <c:v>37683.951994998213</c:v>
                </c:pt>
                <c:pt idx="78">
                  <c:v>85368.755864631443</c:v>
                </c:pt>
                <c:pt idx="79">
                  <c:v>91205.924080033365</c:v>
                </c:pt>
                <c:pt idx="80">
                  <c:v>80858.139918215413</c:v>
                </c:pt>
                <c:pt idx="81">
                  <c:v>67575.772196819409</c:v>
                </c:pt>
                <c:pt idx="82">
                  <c:v>51396.478777846212</c:v>
                </c:pt>
                <c:pt idx="83">
                  <c:v>32944.289945254794</c:v>
                </c:pt>
                <c:pt idx="84">
                  <c:v>33493.681708288328</c:v>
                </c:pt>
                <c:pt idx="85">
                  <c:v>34926.219906803854</c:v>
                </c:pt>
                <c:pt idx="86">
                  <c:v>-56834.819283544333</c:v>
                </c:pt>
                <c:pt idx="87">
                  <c:v>-29758.578303899059</c:v>
                </c:pt>
                <c:pt idx="88">
                  <c:v>-9847.2996148249094</c:v>
                </c:pt>
                <c:pt idx="89">
                  <c:v>7194.976195189558</c:v>
                </c:pt>
                <c:pt idx="90">
                  <c:v>30572.279419507391</c:v>
                </c:pt>
                <c:pt idx="91">
                  <c:v>19730.905489795921</c:v>
                </c:pt>
                <c:pt idx="92">
                  <c:v>15228.983695777581</c:v>
                </c:pt>
                <c:pt idx="93">
                  <c:v>48116.551523422611</c:v>
                </c:pt>
                <c:pt idx="94">
                  <c:v>39501.599867051184</c:v>
                </c:pt>
                <c:pt idx="95">
                  <c:v>41316.344785268942</c:v>
                </c:pt>
                <c:pt idx="96">
                  <c:v>27692.116284969299</c:v>
                </c:pt>
                <c:pt idx="97">
                  <c:v>44138.059112219998</c:v>
                </c:pt>
                <c:pt idx="98">
                  <c:v>17984.512537526811</c:v>
                </c:pt>
                <c:pt idx="99">
                  <c:v>43645.504701881553</c:v>
                </c:pt>
                <c:pt idx="100">
                  <c:v>47120.155450752383</c:v>
                </c:pt>
                <c:pt idx="101">
                  <c:v>40337.047138784139</c:v>
                </c:pt>
                <c:pt idx="102">
                  <c:v>37249.225991570303</c:v>
                </c:pt>
                <c:pt idx="103">
                  <c:v>32881.543389870181</c:v>
                </c:pt>
                <c:pt idx="104">
                  <c:v>30302.975249064151</c:v>
                </c:pt>
                <c:pt idx="105">
                  <c:v>36536.636770836973</c:v>
                </c:pt>
                <c:pt idx="106">
                  <c:v>38253.692621229253</c:v>
                </c:pt>
                <c:pt idx="107">
                  <c:v>42061.300915231717</c:v>
                </c:pt>
                <c:pt idx="108">
                  <c:v>19090.421699079649</c:v>
                </c:pt>
                <c:pt idx="109">
                  <c:v>18669.31874295996</c:v>
                </c:pt>
                <c:pt idx="110">
                  <c:v>8561.8045789112148</c:v>
                </c:pt>
                <c:pt idx="111">
                  <c:v>22176.694487449618</c:v>
                </c:pt>
                <c:pt idx="112">
                  <c:v>24185.97419229407</c:v>
                </c:pt>
                <c:pt idx="113">
                  <c:v>26013.35254575235</c:v>
                </c:pt>
                <c:pt idx="114">
                  <c:v>29480.15420646848</c:v>
                </c:pt>
                <c:pt idx="115">
                  <c:v>31732.691387000301</c:v>
                </c:pt>
                <c:pt idx="116">
                  <c:v>34026.776801110653</c:v>
                </c:pt>
                <c:pt idx="117">
                  <c:v>26998.176160798619</c:v>
                </c:pt>
                <c:pt idx="118">
                  <c:v>32012.451929268911</c:v>
                </c:pt>
                <c:pt idx="119">
                  <c:v>17171.42982158043</c:v>
                </c:pt>
                <c:pt idx="120">
                  <c:v>28600.013332943159</c:v>
                </c:pt>
                <c:pt idx="121">
                  <c:v>59746.068413651177</c:v>
                </c:pt>
                <c:pt idx="122">
                  <c:v>62818.009225104222</c:v>
                </c:pt>
                <c:pt idx="123">
                  <c:v>70492.630296142612</c:v>
                </c:pt>
                <c:pt idx="124">
                  <c:v>99264.354937600641</c:v>
                </c:pt>
                <c:pt idx="125">
                  <c:v>94033.717923306031</c:v>
                </c:pt>
                <c:pt idx="126">
                  <c:v>87281.377454896094</c:v>
                </c:pt>
                <c:pt idx="127">
                  <c:v>103323.60954554479</c:v>
                </c:pt>
                <c:pt idx="128">
                  <c:v>135353.3033985754</c:v>
                </c:pt>
                <c:pt idx="129">
                  <c:v>104471.971353598</c:v>
                </c:pt>
                <c:pt idx="130">
                  <c:v>107937.2943189605</c:v>
                </c:pt>
                <c:pt idx="131">
                  <c:v>145511.39588368131</c:v>
                </c:pt>
                <c:pt idx="132">
                  <c:v>224035.419527864</c:v>
                </c:pt>
                <c:pt idx="133">
                  <c:v>207201.424808462</c:v>
                </c:pt>
                <c:pt idx="134">
                  <c:v>186147.38134861711</c:v>
                </c:pt>
                <c:pt idx="135">
                  <c:v>228807.09574480329</c:v>
                </c:pt>
                <c:pt idx="136">
                  <c:v>316442.00711216847</c:v>
                </c:pt>
                <c:pt idx="137">
                  <c:v>359221.03249697422</c:v>
                </c:pt>
                <c:pt idx="138">
                  <c:v>402610.33128267719</c:v>
                </c:pt>
                <c:pt idx="139">
                  <c:v>425832.73082621332</c:v>
                </c:pt>
                <c:pt idx="140">
                  <c:v>474772.45188445487</c:v>
                </c:pt>
                <c:pt idx="141">
                  <c:v>548628.10935785726</c:v>
                </c:pt>
                <c:pt idx="142">
                  <c:v>509371.62021982128</c:v>
                </c:pt>
                <c:pt idx="143">
                  <c:v>495283.05205683049</c:v>
                </c:pt>
                <c:pt idx="144">
                  <c:v>500316.16808466142</c:v>
                </c:pt>
                <c:pt idx="145">
                  <c:v>486223.66286432551</c:v>
                </c:pt>
                <c:pt idx="146">
                  <c:v>508270.08139813499</c:v>
                </c:pt>
                <c:pt idx="147">
                  <c:v>546544.24047609756</c:v>
                </c:pt>
                <c:pt idx="148">
                  <c:v>585783.58185985149</c:v>
                </c:pt>
                <c:pt idx="149">
                  <c:v>550524.97214422817</c:v>
                </c:pt>
                <c:pt idx="150">
                  <c:v>520639.16694618983</c:v>
                </c:pt>
                <c:pt idx="151">
                  <c:v>553782.03900968318</c:v>
                </c:pt>
                <c:pt idx="152">
                  <c:v>537187.48211983626</c:v>
                </c:pt>
                <c:pt idx="153">
                  <c:v>520285.05045355152</c:v>
                </c:pt>
                <c:pt idx="154">
                  <c:v>559784.46807755413</c:v>
                </c:pt>
                <c:pt idx="155">
                  <c:v>532692.53709393204</c:v>
                </c:pt>
                <c:pt idx="156">
                  <c:v>589541.37314845575</c:v>
                </c:pt>
                <c:pt idx="157">
                  <c:v>592100.17605368211</c:v>
                </c:pt>
                <c:pt idx="158">
                  <c:v>605425.01363792445</c:v>
                </c:pt>
                <c:pt idx="159">
                  <c:v>656241.09022422961</c:v>
                </c:pt>
                <c:pt idx="160">
                  <c:v>695765.3143675836</c:v>
                </c:pt>
                <c:pt idx="161">
                  <c:v>680941.60495967185</c:v>
                </c:pt>
                <c:pt idx="162">
                  <c:v>711723.79580058868</c:v>
                </c:pt>
                <c:pt idx="163">
                  <c:v>776051.34038172744</c:v>
                </c:pt>
                <c:pt idx="164">
                  <c:v>753457.90450440079</c:v>
                </c:pt>
                <c:pt idx="165">
                  <c:v>748115.44962279464</c:v>
                </c:pt>
                <c:pt idx="166">
                  <c:v>712080.31381917209</c:v>
                </c:pt>
                <c:pt idx="167">
                  <c:v>738852.57083975128</c:v>
                </c:pt>
                <c:pt idx="168">
                  <c:v>766856.23762018059</c:v>
                </c:pt>
                <c:pt idx="169">
                  <c:v>731665.98846692941</c:v>
                </c:pt>
                <c:pt idx="170">
                  <c:v>750958.91484547372</c:v>
                </c:pt>
                <c:pt idx="171">
                  <c:v>771151.20285000035</c:v>
                </c:pt>
                <c:pt idx="172">
                  <c:v>796366.62681649905</c:v>
                </c:pt>
                <c:pt idx="173">
                  <c:v>785177.60411651828</c:v>
                </c:pt>
                <c:pt idx="174">
                  <c:v>722042.74544467777</c:v>
                </c:pt>
                <c:pt idx="175">
                  <c:v>715743.10426886834</c:v>
                </c:pt>
                <c:pt idx="176">
                  <c:v>744252.12109238212</c:v>
                </c:pt>
                <c:pt idx="177">
                  <c:v>768062.71689721744</c:v>
                </c:pt>
                <c:pt idx="178">
                  <c:v>771167.96784622944</c:v>
                </c:pt>
                <c:pt idx="179">
                  <c:v>792603.23910192726</c:v>
                </c:pt>
                <c:pt idx="180">
                  <c:v>833461.7903430881</c:v>
                </c:pt>
                <c:pt idx="181">
                  <c:v>843383.04075119249</c:v>
                </c:pt>
                <c:pt idx="182">
                  <c:v>844725.12645194901</c:v>
                </c:pt>
                <c:pt idx="183">
                  <c:v>856944.32906758704</c:v>
                </c:pt>
                <c:pt idx="184">
                  <c:v>886141.3852906297</c:v>
                </c:pt>
                <c:pt idx="185">
                  <c:v>906985.43395196344</c:v>
                </c:pt>
                <c:pt idx="186">
                  <c:v>897801.55696166761</c:v>
                </c:pt>
                <c:pt idx="187">
                  <c:v>910526.94752075733</c:v>
                </c:pt>
                <c:pt idx="188">
                  <c:v>936444.50691570062</c:v>
                </c:pt>
                <c:pt idx="189">
                  <c:v>934594.39164274943</c:v>
                </c:pt>
                <c:pt idx="190">
                  <c:v>963116.03938223841</c:v>
                </c:pt>
                <c:pt idx="191">
                  <c:v>1020692.99287769</c:v>
                </c:pt>
                <c:pt idx="192">
                  <c:v>1056260.40253848</c:v>
                </c:pt>
                <c:pt idx="193">
                  <c:v>1069714.5754833799</c:v>
                </c:pt>
                <c:pt idx="194">
                  <c:v>1066130.4085967799</c:v>
                </c:pt>
                <c:pt idx="195">
                  <c:v>1089839.77816795</c:v>
                </c:pt>
                <c:pt idx="196">
                  <c:v>1073090.5047797801</c:v>
                </c:pt>
                <c:pt idx="197">
                  <c:v>1070087.5323155799</c:v>
                </c:pt>
                <c:pt idx="198">
                  <c:v>1103918.5549997301</c:v>
                </c:pt>
                <c:pt idx="199">
                  <c:v>1189814.7830208901</c:v>
                </c:pt>
                <c:pt idx="200">
                  <c:v>1252075.57142064</c:v>
                </c:pt>
                <c:pt idx="201">
                  <c:v>1323396.8439687199</c:v>
                </c:pt>
                <c:pt idx="202">
                  <c:v>1339704.4069821101</c:v>
                </c:pt>
                <c:pt idx="203">
                  <c:v>1307770.61230878</c:v>
                </c:pt>
                <c:pt idx="204">
                  <c:v>1332486.3364679001</c:v>
                </c:pt>
                <c:pt idx="205">
                  <c:v>1381714.0806381099</c:v>
                </c:pt>
                <c:pt idx="206">
                  <c:v>1453871.99007116</c:v>
                </c:pt>
                <c:pt idx="207">
                  <c:v>1466557.8378126901</c:v>
                </c:pt>
                <c:pt idx="208">
                  <c:v>1464321.9392375201</c:v>
                </c:pt>
                <c:pt idx="209">
                  <c:v>1511239.0385606999</c:v>
                </c:pt>
                <c:pt idx="210">
                  <c:v>1652712.4343364299</c:v>
                </c:pt>
                <c:pt idx="211">
                  <c:v>1662617.20804619</c:v>
                </c:pt>
                <c:pt idx="212">
                  <c:v>1713868.52162758</c:v>
                </c:pt>
                <c:pt idx="213">
                  <c:v>1764716.09189616</c:v>
                </c:pt>
                <c:pt idx="214">
                  <c:v>1823196.7372908799</c:v>
                </c:pt>
                <c:pt idx="215">
                  <c:v>1963305.9503953899</c:v>
                </c:pt>
                <c:pt idx="216">
                  <c:v>2084960.3403530801</c:v>
                </c:pt>
                <c:pt idx="217">
                  <c:v>2201191.4763115002</c:v>
                </c:pt>
                <c:pt idx="218">
                  <c:v>2059087.9012199801</c:v>
                </c:pt>
                <c:pt idx="219">
                  <c:v>1585245.0148505999</c:v>
                </c:pt>
                <c:pt idx="220">
                  <c:v>1721535.3622204</c:v>
                </c:pt>
                <c:pt idx="221">
                  <c:v>1834510.0773709</c:v>
                </c:pt>
                <c:pt idx="222">
                  <c:v>1846132.3747874</c:v>
                </c:pt>
                <c:pt idx="223">
                  <c:v>1664963.0632897699</c:v>
                </c:pt>
                <c:pt idx="224">
                  <c:v>1599174.89530318</c:v>
                </c:pt>
                <c:pt idx="225">
                  <c:v>1486845.33019806</c:v>
                </c:pt>
                <c:pt idx="226">
                  <c:v>1447576.8084446599</c:v>
                </c:pt>
                <c:pt idx="227">
                  <c:v>1522892.6034535801</c:v>
                </c:pt>
                <c:pt idx="228">
                  <c:v>1706287.00095777</c:v>
                </c:pt>
                <c:pt idx="229">
                  <c:v>1711926.0090423101</c:v>
                </c:pt>
                <c:pt idx="230">
                  <c:v>1865304.7900711</c:v>
                </c:pt>
                <c:pt idx="231">
                  <c:v>1802295.61838648</c:v>
                </c:pt>
                <c:pt idx="232">
                  <c:v>1723055.4909143699</c:v>
                </c:pt>
                <c:pt idx="233">
                  <c:v>1659520.61379052</c:v>
                </c:pt>
                <c:pt idx="234">
                  <c:v>1702856.5001204</c:v>
                </c:pt>
                <c:pt idx="235">
                  <c:v>1724089.0679588299</c:v>
                </c:pt>
                <c:pt idx="236">
                  <c:v>1790063.00360165</c:v>
                </c:pt>
                <c:pt idx="237">
                  <c:v>1861207.9574492699</c:v>
                </c:pt>
                <c:pt idx="238">
                  <c:v>1855805.6693599599</c:v>
                </c:pt>
                <c:pt idx="239">
                  <c:v>1844611.48421563</c:v>
                </c:pt>
                <c:pt idx="240">
                  <c:v>1841420.3624348501</c:v>
                </c:pt>
                <c:pt idx="241">
                  <c:v>1798471.0086722299</c:v>
                </c:pt>
                <c:pt idx="242">
                  <c:v>1817363.4734696499</c:v>
                </c:pt>
                <c:pt idx="243">
                  <c:v>1841736.7298212501</c:v>
                </c:pt>
                <c:pt idx="244">
                  <c:v>1834526.7770839401</c:v>
                </c:pt>
                <c:pt idx="245">
                  <c:v>1869439.42566263</c:v>
                </c:pt>
                <c:pt idx="246">
                  <c:v>1808248.01909892</c:v>
                </c:pt>
                <c:pt idx="247">
                  <c:v>1710801.74036598</c:v>
                </c:pt>
                <c:pt idx="248">
                  <c:v>1733543.3291092</c:v>
                </c:pt>
                <c:pt idx="249">
                  <c:v>1722768.5441525099</c:v>
                </c:pt>
                <c:pt idx="250">
                  <c:v>1714762.1530536001</c:v>
                </c:pt>
                <c:pt idx="251">
                  <c:v>1799770.9602796901</c:v>
                </c:pt>
                <c:pt idx="252">
                  <c:v>1861125.3147946401</c:v>
                </c:pt>
                <c:pt idx="253">
                  <c:v>1928882.83598299</c:v>
                </c:pt>
                <c:pt idx="254">
                  <c:v>1968079.9923942699</c:v>
                </c:pt>
                <c:pt idx="255">
                  <c:v>1866652.4791144701</c:v>
                </c:pt>
                <c:pt idx="256">
                  <c:v>1865803.57235554</c:v>
                </c:pt>
                <c:pt idx="257">
                  <c:v>1855897.8910053901</c:v>
                </c:pt>
                <c:pt idx="258">
                  <c:v>1908007.01489315</c:v>
                </c:pt>
                <c:pt idx="259">
                  <c:v>1928870.9007591601</c:v>
                </c:pt>
                <c:pt idx="260">
                  <c:v>1882594.2660722299</c:v>
                </c:pt>
                <c:pt idx="261">
                  <c:v>1863882.15061325</c:v>
                </c:pt>
                <c:pt idx="262">
                  <c:v>1859691.2947667399</c:v>
                </c:pt>
                <c:pt idx="263">
                  <c:v>1827890.59637798</c:v>
                </c:pt>
                <c:pt idx="264">
                  <c:v>1757287.6594636701</c:v>
                </c:pt>
                <c:pt idx="265">
                  <c:v>1783007.5716293401</c:v>
                </c:pt>
                <c:pt idx="266">
                  <c:v>1787421.7964642099</c:v>
                </c:pt>
                <c:pt idx="267">
                  <c:v>1802091.6807432701</c:v>
                </c:pt>
                <c:pt idx="268">
                  <c:v>1807768.3224245899</c:v>
                </c:pt>
                <c:pt idx="269">
                  <c:v>1770880.7700463</c:v>
                </c:pt>
                <c:pt idx="270">
                  <c:v>1717957.9614933</c:v>
                </c:pt>
                <c:pt idx="271">
                  <c:v>1730654.9139167001</c:v>
                </c:pt>
                <c:pt idx="272">
                  <c:v>1755645.97743457</c:v>
                </c:pt>
                <c:pt idx="273">
                  <c:v>1770662.6274628199</c:v>
                </c:pt>
                <c:pt idx="274">
                  <c:v>1713406.58828454</c:v>
                </c:pt>
                <c:pt idx="275">
                  <c:v>1711433.9211444301</c:v>
                </c:pt>
                <c:pt idx="276">
                  <c:v>1687780.4145669001</c:v>
                </c:pt>
                <c:pt idx="277">
                  <c:v>1695482.34721014</c:v>
                </c:pt>
                <c:pt idx="278">
                  <c:v>1661578.9167792599</c:v>
                </c:pt>
                <c:pt idx="279">
                  <c:v>1631078.86063835</c:v>
                </c:pt>
                <c:pt idx="280">
                  <c:v>1512603.36548401</c:v>
                </c:pt>
                <c:pt idx="281">
                  <c:v>1538400.1416855999</c:v>
                </c:pt>
                <c:pt idx="282">
                  <c:v>1573092.76222858</c:v>
                </c:pt>
                <c:pt idx="283">
                  <c:v>1610123.7237048601</c:v>
                </c:pt>
                <c:pt idx="284">
                  <c:v>1573317.7246678199</c:v>
                </c:pt>
                <c:pt idx="285">
                  <c:v>1605093.3229455</c:v>
                </c:pt>
                <c:pt idx="286">
                  <c:v>1599264.0056124299</c:v>
                </c:pt>
                <c:pt idx="287">
                  <c:v>1597859.39469519</c:v>
                </c:pt>
                <c:pt idx="288">
                  <c:v>1557655.33883696</c:v>
                </c:pt>
                <c:pt idx="289">
                  <c:v>1506256.1366635701</c:v>
                </c:pt>
                <c:pt idx="290">
                  <c:v>1549040.2504129801</c:v>
                </c:pt>
                <c:pt idx="291">
                  <c:v>1492358.33860112</c:v>
                </c:pt>
                <c:pt idx="292">
                  <c:v>1494266.69627478</c:v>
                </c:pt>
                <c:pt idx="293">
                  <c:v>1492577.5256865399</c:v>
                </c:pt>
                <c:pt idx="294">
                  <c:v>1511826.5862009199</c:v>
                </c:pt>
                <c:pt idx="295">
                  <c:v>1501478.7986435399</c:v>
                </c:pt>
                <c:pt idx="296">
                  <c:v>1464822.21104698</c:v>
                </c:pt>
                <c:pt idx="297">
                  <c:v>1396096.6683044001</c:v>
                </c:pt>
                <c:pt idx="298">
                  <c:v>1403168.26708169</c:v>
                </c:pt>
                <c:pt idx="299">
                  <c:v>1393678.7373593601</c:v>
                </c:pt>
                <c:pt idx="300">
                  <c:v>1418933.1396711699</c:v>
                </c:pt>
                <c:pt idx="301">
                  <c:v>1533601.5482888799</c:v>
                </c:pt>
                <c:pt idx="302">
                  <c:v>1590352.9231189401</c:v>
                </c:pt>
                <c:pt idx="303">
                  <c:v>1690392.8538985599</c:v>
                </c:pt>
                <c:pt idx="304">
                  <c:v>1653765.00896699</c:v>
                </c:pt>
                <c:pt idx="305">
                  <c:v>1695762.8524339499</c:v>
                </c:pt>
                <c:pt idx="306">
                  <c:v>1683158.6273135301</c:v>
                </c:pt>
                <c:pt idx="307">
                  <c:v>1622852.89457356</c:v>
                </c:pt>
                <c:pt idx="308">
                  <c:v>1574755.16472433</c:v>
                </c:pt>
                <c:pt idx="309">
                  <c:v>1628931.1493277</c:v>
                </c:pt>
                <c:pt idx="310">
                  <c:v>1771790.4980299701</c:v>
                </c:pt>
                <c:pt idx="311">
                  <c:v>1980705.6929709001</c:v>
                </c:pt>
                <c:pt idx="312">
                  <c:v>1942974.3125337099</c:v>
                </c:pt>
                <c:pt idx="313">
                  <c:v>1911390.6986191301</c:v>
                </c:pt>
                <c:pt idx="314">
                  <c:v>1894470.0161765199</c:v>
                </c:pt>
                <c:pt idx="315">
                  <c:v>1850252.99485827</c:v>
                </c:pt>
                <c:pt idx="316">
                  <c:v>1879516.3481894</c:v>
                </c:pt>
                <c:pt idx="317">
                  <c:v>1929088.4067368701</c:v>
                </c:pt>
                <c:pt idx="318">
                  <c:v>1951540.3785150901</c:v>
                </c:pt>
                <c:pt idx="319">
                  <c:v>2061702.9140572101</c:v>
                </c:pt>
                <c:pt idx="320">
                  <c:v>2207978.6418781299</c:v>
                </c:pt>
                <c:pt idx="321">
                  <c:v>2140981.07851326</c:v>
                </c:pt>
                <c:pt idx="322">
                  <c:v>2078216.5759063</c:v>
                </c:pt>
                <c:pt idx="323">
                  <c:v>2040441.5925102001</c:v>
                </c:pt>
                <c:pt idx="324">
                  <c:v>2123980.6325263199</c:v>
                </c:pt>
                <c:pt idx="325">
                  <c:v>2257795.3843713501</c:v>
                </c:pt>
                <c:pt idx="326">
                  <c:v>2276286.9451266299</c:v>
                </c:pt>
                <c:pt idx="327">
                  <c:v>2231886.5709274299</c:v>
                </c:pt>
                <c:pt idx="328">
                  <c:v>2248441.3192439498</c:v>
                </c:pt>
                <c:pt idx="329">
                  <c:v>2243944.2566183601</c:v>
                </c:pt>
                <c:pt idx="330">
                  <c:v>2202113.1276092902</c:v>
                </c:pt>
                <c:pt idx="331">
                  <c:v>2215276.9784891899</c:v>
                </c:pt>
                <c:pt idx="332">
                  <c:v>2273711.7080475702</c:v>
                </c:pt>
                <c:pt idx="333">
                  <c:v>2263738.09552813</c:v>
                </c:pt>
                <c:pt idx="334">
                  <c:v>2296249.45274847</c:v>
                </c:pt>
                <c:pt idx="335">
                  <c:v>2277233.4997618902</c:v>
                </c:pt>
                <c:pt idx="336">
                  <c:v>2274687.8797295499</c:v>
                </c:pt>
                <c:pt idx="337">
                  <c:v>2312251.6455288301</c:v>
                </c:pt>
                <c:pt idx="338">
                  <c:v>2479249.9879117701</c:v>
                </c:pt>
                <c:pt idx="339">
                  <c:v>2623435.3763066102</c:v>
                </c:pt>
                <c:pt idx="340">
                  <c:v>2528531.0195793998</c:v>
                </c:pt>
                <c:pt idx="341">
                  <c:v>2490068.8977146498</c:v>
                </c:pt>
                <c:pt idx="342">
                  <c:v>2507709.17216969</c:v>
                </c:pt>
                <c:pt idx="343">
                  <c:v>2633018.63062345</c:v>
                </c:pt>
                <c:pt idx="344">
                  <c:v>2650466.7891611001</c:v>
                </c:pt>
                <c:pt idx="345">
                  <c:v>2568174.2422380601</c:v>
                </c:pt>
                <c:pt idx="346">
                  <c:v>2505014.1702896198</c:v>
                </c:pt>
                <c:pt idx="347">
                  <c:v>2407615.0473502199</c:v>
                </c:pt>
                <c:pt idx="348">
                  <c:v>2570484.1939155702</c:v>
                </c:pt>
                <c:pt idx="349">
                  <c:v>2676809.7887941902</c:v>
                </c:pt>
                <c:pt idx="350">
                  <c:v>2649701.60474606</c:v>
                </c:pt>
                <c:pt idx="351">
                  <c:v>2724263.04030377</c:v>
                </c:pt>
                <c:pt idx="352">
                  <c:v>2688565.6052157199</c:v>
                </c:pt>
                <c:pt idx="353">
                  <c:v>2601508.6392224799</c:v>
                </c:pt>
                <c:pt idx="354">
                  <c:v>2532276.1269809501</c:v>
                </c:pt>
                <c:pt idx="355">
                  <c:v>2514969.20307669</c:v>
                </c:pt>
                <c:pt idx="356">
                  <c:v>2408332.3727668501</c:v>
                </c:pt>
                <c:pt idx="357">
                  <c:v>2401741.2038530498</c:v>
                </c:pt>
                <c:pt idx="358">
                  <c:v>2337319.09783703</c:v>
                </c:pt>
                <c:pt idx="359">
                  <c:v>2321685.4062726502</c:v>
                </c:pt>
                <c:pt idx="360">
                  <c:v>2307860.8622840499</c:v>
                </c:pt>
                <c:pt idx="361">
                  <c:v>2354686.48766944</c:v>
                </c:pt>
                <c:pt idx="362">
                  <c:v>2387878.3621725002</c:v>
                </c:pt>
                <c:pt idx="363">
                  <c:v>2266394.3928236002</c:v>
                </c:pt>
                <c:pt idx="364">
                  <c:v>2197875.86356522</c:v>
                </c:pt>
                <c:pt idx="365">
                  <c:v>2236115.5343247601</c:v>
                </c:pt>
                <c:pt idx="366">
                  <c:v>2163815.7167426199</c:v>
                </c:pt>
                <c:pt idx="367">
                  <c:v>2003667.6900716301</c:v>
                </c:pt>
                <c:pt idx="368">
                  <c:v>2039882.7181573999</c:v>
                </c:pt>
                <c:pt idx="369">
                  <c:v>1938768.5962244601</c:v>
                </c:pt>
                <c:pt idx="370">
                  <c:v>1950439.88893645</c:v>
                </c:pt>
                <c:pt idx="371">
                  <c:v>1967633.1105470499</c:v>
                </c:pt>
                <c:pt idx="372">
                  <c:v>2015950.3412371001</c:v>
                </c:pt>
                <c:pt idx="373">
                  <c:v>2184995.2025001999</c:v>
                </c:pt>
                <c:pt idx="374">
                  <c:v>2152796.9484783998</c:v>
                </c:pt>
                <c:pt idx="375">
                  <c:v>2068426.37979998</c:v>
                </c:pt>
                <c:pt idx="376">
                  <c:v>2072513.02648773</c:v>
                </c:pt>
                <c:pt idx="377">
                  <c:v>2013951.50424563</c:v>
                </c:pt>
                <c:pt idx="378">
                  <c:v>1981912.7415074899</c:v>
                </c:pt>
                <c:pt idx="379">
                  <c:v>2042118.53474058</c:v>
                </c:pt>
                <c:pt idx="380">
                  <c:v>2064249.25991017</c:v>
                </c:pt>
                <c:pt idx="381">
                  <c:v>2060898.62885124</c:v>
                </c:pt>
                <c:pt idx="382">
                  <c:v>2067985.97473944</c:v>
                </c:pt>
                <c:pt idx="383">
                  <c:v>2117885.54208432</c:v>
                </c:pt>
                <c:pt idx="384">
                  <c:v>2154455.7566124201</c:v>
                </c:pt>
                <c:pt idx="385">
                  <c:v>2163547.32188658</c:v>
                </c:pt>
                <c:pt idx="386">
                  <c:v>2310130.1330792299</c:v>
                </c:pt>
                <c:pt idx="387">
                  <c:v>2440709.0297149098</c:v>
                </c:pt>
                <c:pt idx="388">
                  <c:v>2414487.2111132299</c:v>
                </c:pt>
                <c:pt idx="389">
                  <c:v>2374244.13701087</c:v>
                </c:pt>
                <c:pt idx="390">
                  <c:v>2415353.9246147098</c:v>
                </c:pt>
                <c:pt idx="391">
                  <c:v>2571067.1832459401</c:v>
                </c:pt>
                <c:pt idx="392">
                  <c:v>2620299.5461750999</c:v>
                </c:pt>
                <c:pt idx="393">
                  <c:v>2555568.61555119</c:v>
                </c:pt>
                <c:pt idx="394">
                  <c:v>2466363.2828697301</c:v>
                </c:pt>
                <c:pt idx="395">
                  <c:v>2444024.5628128001</c:v>
                </c:pt>
                <c:pt idx="396">
                  <c:v>2624229.3095130702</c:v>
                </c:pt>
                <c:pt idx="397">
                  <c:v>2678743.7914800998</c:v>
                </c:pt>
                <c:pt idx="398">
                  <c:v>2672743.62482535</c:v>
                </c:pt>
                <c:pt idx="399">
                  <c:v>2686442.9870275301</c:v>
                </c:pt>
                <c:pt idx="400">
                  <c:v>2697536.3504267</c:v>
                </c:pt>
                <c:pt idx="401">
                  <c:v>2717945.45794508</c:v>
                </c:pt>
                <c:pt idx="402">
                  <c:v>2770224.9408629099</c:v>
                </c:pt>
                <c:pt idx="403">
                  <c:v>2707782.4814348598</c:v>
                </c:pt>
                <c:pt idx="404">
                  <c:v>2666871.4531001998</c:v>
                </c:pt>
                <c:pt idx="405">
                  <c:v>2650956.27041088</c:v>
                </c:pt>
                <c:pt idx="406">
                  <c:v>2639733.6304782699</c:v>
                </c:pt>
                <c:pt idx="407">
                  <c:v>2548824.4873247799</c:v>
                </c:pt>
                <c:pt idx="408">
                  <c:v>2503756.6371725998</c:v>
                </c:pt>
                <c:pt idx="409">
                  <c:v>2545221.0178899402</c:v>
                </c:pt>
                <c:pt idx="410">
                  <c:v>2581094.3175599198</c:v>
                </c:pt>
                <c:pt idx="411">
                  <c:v>2619771.13409275</c:v>
                </c:pt>
                <c:pt idx="412">
                  <c:v>2599350.701781</c:v>
                </c:pt>
                <c:pt idx="413">
                  <c:v>2612400.3461113102</c:v>
                </c:pt>
                <c:pt idx="414">
                  <c:v>2562967.5548184202</c:v>
                </c:pt>
                <c:pt idx="415">
                  <c:v>2617499.3671979099</c:v>
                </c:pt>
                <c:pt idx="416">
                  <c:v>2750222.77971145</c:v>
                </c:pt>
                <c:pt idx="417">
                  <c:v>2698119.4377743499</c:v>
                </c:pt>
                <c:pt idx="418">
                  <c:v>2586633.38969965</c:v>
                </c:pt>
                <c:pt idx="419">
                  <c:v>2580957.5442327098</c:v>
                </c:pt>
                <c:pt idx="420">
                  <c:v>2619008.74227791</c:v>
                </c:pt>
                <c:pt idx="421">
                  <c:v>2564991.6595963999</c:v>
                </c:pt>
                <c:pt idx="422">
                  <c:v>2535687.0721408101</c:v>
                </c:pt>
                <c:pt idx="423">
                  <c:v>2501125.7127463999</c:v>
                </c:pt>
                <c:pt idx="424">
                  <c:v>2452773.1082796101</c:v>
                </c:pt>
                <c:pt idx="425">
                  <c:v>2458919.2462033201</c:v>
                </c:pt>
                <c:pt idx="426">
                  <c:v>2542968.9898834401</c:v>
                </c:pt>
                <c:pt idx="427">
                  <c:v>2575074.7486590599</c:v>
                </c:pt>
                <c:pt idx="428">
                  <c:v>2464686.6707415502</c:v>
                </c:pt>
                <c:pt idx="429">
                  <c:v>2495973.7745500598</c:v>
                </c:pt>
                <c:pt idx="430">
                  <c:v>2582237.5937562301</c:v>
                </c:pt>
                <c:pt idx="431">
                  <c:v>2598162.2266786899</c:v>
                </c:pt>
                <c:pt idx="432">
                  <c:v>2599603.5352711799</c:v>
                </c:pt>
                <c:pt idx="433">
                  <c:v>2588392.4743156</c:v>
                </c:pt>
                <c:pt idx="434">
                  <c:v>2571726.06304204</c:v>
                </c:pt>
                <c:pt idx="435">
                  <c:v>2605200.62251807</c:v>
                </c:pt>
                <c:pt idx="436">
                  <c:v>2706231.27980068</c:v>
                </c:pt>
                <c:pt idx="437">
                  <c:v>2658536.1212570802</c:v>
                </c:pt>
                <c:pt idx="438">
                  <c:v>2684865.2085609701</c:v>
                </c:pt>
                <c:pt idx="439">
                  <c:v>2691147.1434460799</c:v>
                </c:pt>
                <c:pt idx="440">
                  <c:v>2677604.8517989302</c:v>
                </c:pt>
                <c:pt idx="441">
                  <c:v>2683501.1958614499</c:v>
                </c:pt>
                <c:pt idx="442">
                  <c:v>2665576.9885223499</c:v>
                </c:pt>
                <c:pt idx="443">
                  <c:v>2664272.17225336</c:v>
                </c:pt>
                <c:pt idx="444">
                  <c:v>2500983.5562828998</c:v>
                </c:pt>
                <c:pt idx="445">
                  <c:v>2432272.50935126</c:v>
                </c:pt>
                <c:pt idx="446">
                  <c:v>2439912.1283201799</c:v>
                </c:pt>
                <c:pt idx="447">
                  <c:v>2451272.3993456098</c:v>
                </c:pt>
                <c:pt idx="448">
                  <c:v>2387628.8076195102</c:v>
                </c:pt>
                <c:pt idx="449">
                  <c:v>2435978.2977291299</c:v>
                </c:pt>
                <c:pt idx="450">
                  <c:v>2446188.0146062099</c:v>
                </c:pt>
                <c:pt idx="451">
                  <c:v>2437004.97792916</c:v>
                </c:pt>
                <c:pt idx="452">
                  <c:v>2444906.1383861001</c:v>
                </c:pt>
                <c:pt idx="453">
                  <c:v>2487679.32942631</c:v>
                </c:pt>
                <c:pt idx="454">
                  <c:v>2488200.9662686302</c:v>
                </c:pt>
                <c:pt idx="455">
                  <c:v>2425989.0757335899</c:v>
                </c:pt>
                <c:pt idx="456">
                  <c:v>2400182.3027489302</c:v>
                </c:pt>
                <c:pt idx="457">
                  <c:v>2390734.7684561498</c:v>
                </c:pt>
                <c:pt idx="458">
                  <c:v>2302162.0141958399</c:v>
                </c:pt>
                <c:pt idx="459">
                  <c:v>2330197.9380359999</c:v>
                </c:pt>
                <c:pt idx="460">
                  <c:v>2314446.7997680302</c:v>
                </c:pt>
                <c:pt idx="461">
                  <c:v>2302735.0011582002</c:v>
                </c:pt>
                <c:pt idx="462">
                  <c:v>2265222.1740584602</c:v>
                </c:pt>
                <c:pt idx="463">
                  <c:v>2235433.50372145</c:v>
                </c:pt>
                <c:pt idx="464">
                  <c:v>2244003.1895101299</c:v>
                </c:pt>
                <c:pt idx="465">
                  <c:v>2283436.502872</c:v>
                </c:pt>
                <c:pt idx="466">
                  <c:v>2274074.3078745701</c:v>
                </c:pt>
                <c:pt idx="467">
                  <c:v>2328682.71898825</c:v>
                </c:pt>
                <c:pt idx="468">
                  <c:v>2279655.7766024</c:v>
                </c:pt>
                <c:pt idx="469">
                  <c:v>2238290.79392255</c:v>
                </c:pt>
                <c:pt idx="470">
                  <c:v>2264322.5839419202</c:v>
                </c:pt>
                <c:pt idx="471">
                  <c:v>2320062.9254644699</c:v>
                </c:pt>
                <c:pt idx="472">
                  <c:v>2308137.0689726998</c:v>
                </c:pt>
                <c:pt idx="473">
                  <c:v>2298120.6534035499</c:v>
                </c:pt>
                <c:pt idx="474">
                  <c:v>2373132.8101031501</c:v>
                </c:pt>
                <c:pt idx="475">
                  <c:v>2327819.22175253</c:v>
                </c:pt>
                <c:pt idx="476">
                  <c:v>2340851.60546616</c:v>
                </c:pt>
                <c:pt idx="477">
                  <c:v>2310259.80086372</c:v>
                </c:pt>
                <c:pt idx="478">
                  <c:v>2261871.4910952402</c:v>
                </c:pt>
                <c:pt idx="479">
                  <c:v>2235484.32418415</c:v>
                </c:pt>
                <c:pt idx="480">
                  <c:v>2223120.3683942501</c:v>
                </c:pt>
                <c:pt idx="481">
                  <c:v>2256910.4100214699</c:v>
                </c:pt>
                <c:pt idx="482">
                  <c:v>2252894.4955496499</c:v>
                </c:pt>
                <c:pt idx="483">
                  <c:v>2186204.7151977699</c:v>
                </c:pt>
                <c:pt idx="484">
                  <c:v>2183218.5886149001</c:v>
                </c:pt>
                <c:pt idx="485">
                  <c:v>2205559.55671011</c:v>
                </c:pt>
                <c:pt idx="486">
                  <c:v>2192439.9670273298</c:v>
                </c:pt>
                <c:pt idx="487">
                  <c:v>2176135.2445137999</c:v>
                </c:pt>
                <c:pt idx="488">
                  <c:v>2180852.4141694801</c:v>
                </c:pt>
                <c:pt idx="489">
                  <c:v>2159667.0575774</c:v>
                </c:pt>
                <c:pt idx="490">
                  <c:v>2158383.4171937699</c:v>
                </c:pt>
                <c:pt idx="491">
                  <c:v>2177958.7932698801</c:v>
                </c:pt>
                <c:pt idx="492">
                  <c:v>2162010.9633278199</c:v>
                </c:pt>
                <c:pt idx="493">
                  <c:v>2110764.7005579998</c:v>
                </c:pt>
                <c:pt idx="494">
                  <c:v>2065800.7702496001</c:v>
                </c:pt>
                <c:pt idx="495">
                  <c:v>2035407.05098014</c:v>
                </c:pt>
                <c:pt idx="496">
                  <c:v>2046722.58374227</c:v>
                </c:pt>
                <c:pt idx="497">
                  <c:v>2051524.40486027</c:v>
                </c:pt>
                <c:pt idx="498">
                  <c:v>2065039.9029203199</c:v>
                </c:pt>
                <c:pt idx="499">
                  <c:v>2089063.60813015</c:v>
                </c:pt>
                <c:pt idx="500">
                  <c:v>2069217.8439481</c:v>
                </c:pt>
                <c:pt idx="501">
                  <c:v>2032803.8354670701</c:v>
                </c:pt>
                <c:pt idx="502">
                  <c:v>2050211.2695883799</c:v>
                </c:pt>
                <c:pt idx="503">
                  <c:v>1997759.9829577699</c:v>
                </c:pt>
                <c:pt idx="504">
                  <c:v>1989645.49691102</c:v>
                </c:pt>
                <c:pt idx="505">
                  <c:v>2015096.5442554101</c:v>
                </c:pt>
                <c:pt idx="506">
                  <c:v>1976308.37872441</c:v>
                </c:pt>
                <c:pt idx="507">
                  <c:v>1929034.10349189</c:v>
                </c:pt>
                <c:pt idx="508">
                  <c:v>1891060.6655105799</c:v>
                </c:pt>
                <c:pt idx="509">
                  <c:v>1874732.92838164</c:v>
                </c:pt>
                <c:pt idx="510">
                  <c:v>1845818.7519699601</c:v>
                </c:pt>
                <c:pt idx="511">
                  <c:v>1822710.2191262799</c:v>
                </c:pt>
                <c:pt idx="512">
                  <c:v>1809255.23473145</c:v>
                </c:pt>
                <c:pt idx="513">
                  <c:v>1841257.5956999101</c:v>
                </c:pt>
                <c:pt idx="514">
                  <c:v>1842761.7479973901</c:v>
                </c:pt>
                <c:pt idx="515">
                  <c:v>1901071.38913216</c:v>
                </c:pt>
                <c:pt idx="516">
                  <c:v>1854541.32672537</c:v>
                </c:pt>
                <c:pt idx="517">
                  <c:v>1746454.2584436501</c:v>
                </c:pt>
                <c:pt idx="518">
                  <c:v>1725925.30061233</c:v>
                </c:pt>
                <c:pt idx="519">
                  <c:v>1660896.2119201999</c:v>
                </c:pt>
                <c:pt idx="520">
                  <c:v>1604041.5117341201</c:v>
                </c:pt>
                <c:pt idx="521">
                  <c:v>1596616.89442436</c:v>
                </c:pt>
                <c:pt idx="522">
                  <c:v>1540734.20212213</c:v>
                </c:pt>
                <c:pt idx="523">
                  <c:v>1479543.97443302</c:v>
                </c:pt>
                <c:pt idx="524">
                  <c:v>1472371.24145963</c:v>
                </c:pt>
                <c:pt idx="525">
                  <c:v>1545820.32769244</c:v>
                </c:pt>
                <c:pt idx="526">
                  <c:v>1505508.77328413</c:v>
                </c:pt>
                <c:pt idx="527">
                  <c:v>1402484.13414223</c:v>
                </c:pt>
                <c:pt idx="528">
                  <c:v>1299482.2332526499</c:v>
                </c:pt>
                <c:pt idx="529">
                  <c:v>1310680.93093754</c:v>
                </c:pt>
                <c:pt idx="530">
                  <c:v>1326768.4672884201</c:v>
                </c:pt>
                <c:pt idx="531">
                  <c:v>1320400.5538889</c:v>
                </c:pt>
                <c:pt idx="532">
                  <c:v>1358331.6883400001</c:v>
                </c:pt>
                <c:pt idx="533">
                  <c:v>1331049.48986824</c:v>
                </c:pt>
                <c:pt idx="534">
                  <c:v>1366891.85462133</c:v>
                </c:pt>
                <c:pt idx="535">
                  <c:v>1322634.4696136301</c:v>
                </c:pt>
                <c:pt idx="536">
                  <c:v>1325759.1082580299</c:v>
                </c:pt>
                <c:pt idx="537">
                  <c:v>1223806.55864287</c:v>
                </c:pt>
                <c:pt idx="538">
                  <c:v>1178197.2606049899</c:v>
                </c:pt>
                <c:pt idx="539">
                  <c:v>1162286.4803368801</c:v>
                </c:pt>
                <c:pt idx="540">
                  <c:v>1143503.86643995</c:v>
                </c:pt>
                <c:pt idx="541">
                  <c:v>1143882.3555859299</c:v>
                </c:pt>
                <c:pt idx="542">
                  <c:v>1090095.1541955101</c:v>
                </c:pt>
                <c:pt idx="543">
                  <c:v>1051857.1728654001</c:v>
                </c:pt>
                <c:pt idx="544">
                  <c:v>993219.22963632562</c:v>
                </c:pt>
                <c:pt idx="545">
                  <c:v>1040034.61307775</c:v>
                </c:pt>
                <c:pt idx="546">
                  <c:v>1057465.4628721899</c:v>
                </c:pt>
                <c:pt idx="547">
                  <c:v>1010376.8061427301</c:v>
                </c:pt>
                <c:pt idx="548">
                  <c:v>952003.15791083802</c:v>
                </c:pt>
                <c:pt idx="549">
                  <c:v>937241.44436213048</c:v>
                </c:pt>
                <c:pt idx="550">
                  <c:v>928855.48283676431</c:v>
                </c:pt>
                <c:pt idx="551">
                  <c:v>900530.05699890258</c:v>
                </c:pt>
                <c:pt idx="552">
                  <c:v>895253.56061197957</c:v>
                </c:pt>
                <c:pt idx="553">
                  <c:v>854529.82554969226</c:v>
                </c:pt>
                <c:pt idx="554">
                  <c:v>893526.28185284405</c:v>
                </c:pt>
                <c:pt idx="555">
                  <c:v>904695.81960192905</c:v>
                </c:pt>
                <c:pt idx="556">
                  <c:v>888108.67686961207</c:v>
                </c:pt>
                <c:pt idx="557">
                  <c:v>784115.8196983434</c:v>
                </c:pt>
                <c:pt idx="558">
                  <c:v>781788.45010236523</c:v>
                </c:pt>
                <c:pt idx="559">
                  <c:v>753926.74264364142</c:v>
                </c:pt>
                <c:pt idx="560">
                  <c:v>739082.96081462945</c:v>
                </c:pt>
                <c:pt idx="561">
                  <c:v>744799.12829278049</c:v>
                </c:pt>
                <c:pt idx="562">
                  <c:v>727797.27764131187</c:v>
                </c:pt>
                <c:pt idx="563">
                  <c:v>672435.12054914888</c:v>
                </c:pt>
                <c:pt idx="564">
                  <c:v>661806.40345999575</c:v>
                </c:pt>
                <c:pt idx="565">
                  <c:v>647198.79127739102</c:v>
                </c:pt>
                <c:pt idx="566">
                  <c:v>598152.40281213901</c:v>
                </c:pt>
                <c:pt idx="567">
                  <c:v>498208.35829646041</c:v>
                </c:pt>
                <c:pt idx="568">
                  <c:v>460170.44904726761</c:v>
                </c:pt>
                <c:pt idx="569">
                  <c:v>446821.94545515242</c:v>
                </c:pt>
                <c:pt idx="570">
                  <c:v>404029.72778174758</c:v>
                </c:pt>
                <c:pt idx="571">
                  <c:v>375542.5394383872</c:v>
                </c:pt>
                <c:pt idx="572">
                  <c:v>230300.06423825401</c:v>
                </c:pt>
                <c:pt idx="573">
                  <c:v>221610.62325941611</c:v>
                </c:pt>
                <c:pt idx="574">
                  <c:v>192637.4466583349</c:v>
                </c:pt>
                <c:pt idx="575">
                  <c:v>267758.07089342171</c:v>
                </c:pt>
                <c:pt idx="576">
                  <c:v>235793.35198050749</c:v>
                </c:pt>
                <c:pt idx="577">
                  <c:v>170124.32890041111</c:v>
                </c:pt>
                <c:pt idx="578">
                  <c:v>104082.139339471</c:v>
                </c:pt>
                <c:pt idx="579">
                  <c:v>100604.5917991271</c:v>
                </c:pt>
                <c:pt idx="580">
                  <c:v>130686.57689913129</c:v>
                </c:pt>
                <c:pt idx="581">
                  <c:v>183032.61861664371</c:v>
                </c:pt>
                <c:pt idx="582">
                  <c:v>133352.2039213198</c:v>
                </c:pt>
                <c:pt idx="583">
                  <c:v>172658.00551222099</c:v>
                </c:pt>
                <c:pt idx="584">
                  <c:v>146614.41186346731</c:v>
                </c:pt>
                <c:pt idx="585">
                  <c:v>91294.73480993227</c:v>
                </c:pt>
                <c:pt idx="586">
                  <c:v>44771.584297102228</c:v>
                </c:pt>
                <c:pt idx="587">
                  <c:v>-75884.006488646934</c:v>
                </c:pt>
                <c:pt idx="588">
                  <c:v>-96225.255256123812</c:v>
                </c:pt>
                <c:pt idx="589">
                  <c:v>-120509.9426015721</c:v>
                </c:pt>
                <c:pt idx="590">
                  <c:v>-231299.70490350819</c:v>
                </c:pt>
                <c:pt idx="591">
                  <c:v>-215603.5678725813</c:v>
                </c:pt>
                <c:pt idx="592">
                  <c:v>-177196.91816016141</c:v>
                </c:pt>
                <c:pt idx="593">
                  <c:v>-220527.6490037817</c:v>
                </c:pt>
                <c:pt idx="594">
                  <c:v>-271498.46598360222</c:v>
                </c:pt>
                <c:pt idx="595">
                  <c:v>-272563.63635708072</c:v>
                </c:pt>
                <c:pt idx="596">
                  <c:v>-286477.85880978481</c:v>
                </c:pt>
                <c:pt idx="597">
                  <c:v>-275739.81071938062</c:v>
                </c:pt>
                <c:pt idx="598">
                  <c:v>-266818.94588960928</c:v>
                </c:pt>
                <c:pt idx="599">
                  <c:v>-240941.43330649551</c:v>
                </c:pt>
                <c:pt idx="600">
                  <c:v>-180748.775755043</c:v>
                </c:pt>
                <c:pt idx="601">
                  <c:v>-242770.19410378</c:v>
                </c:pt>
                <c:pt idx="602">
                  <c:v>-258097.447756838</c:v>
                </c:pt>
                <c:pt idx="603">
                  <c:v>-276211.50869116321</c:v>
                </c:pt>
                <c:pt idx="604">
                  <c:v>-318142.63093938952</c:v>
                </c:pt>
                <c:pt idx="605">
                  <c:v>-335748.15362769179</c:v>
                </c:pt>
                <c:pt idx="606">
                  <c:v>-369824.84279669129</c:v>
                </c:pt>
                <c:pt idx="607">
                  <c:v>-368786.6645318396</c:v>
                </c:pt>
                <c:pt idx="608">
                  <c:v>-436244.89906621282</c:v>
                </c:pt>
                <c:pt idx="609">
                  <c:v>-460795.98237239721</c:v>
                </c:pt>
                <c:pt idx="610">
                  <c:v>-474712.14700910653</c:v>
                </c:pt>
                <c:pt idx="611">
                  <c:v>-491358.94332862808</c:v>
                </c:pt>
                <c:pt idx="612">
                  <c:v>-516531.06502393202</c:v>
                </c:pt>
                <c:pt idx="613">
                  <c:v>-569116.80490159511</c:v>
                </c:pt>
                <c:pt idx="614">
                  <c:v>-566524.5115097434</c:v>
                </c:pt>
                <c:pt idx="615">
                  <c:v>-583258.34311970498</c:v>
                </c:pt>
                <c:pt idx="616">
                  <c:v>-576800.05371859029</c:v>
                </c:pt>
                <c:pt idx="617">
                  <c:v>-595263.94988445251</c:v>
                </c:pt>
                <c:pt idx="618">
                  <c:v>-606508.29811463517</c:v>
                </c:pt>
                <c:pt idx="619">
                  <c:v>-673964.63337060402</c:v>
                </c:pt>
                <c:pt idx="620">
                  <c:v>-721510.83711589407</c:v>
                </c:pt>
                <c:pt idx="621">
                  <c:v>-733282.49983379233</c:v>
                </c:pt>
                <c:pt idx="622">
                  <c:v>-689925.36872695445</c:v>
                </c:pt>
                <c:pt idx="623">
                  <c:v>-700821.9250788365</c:v>
                </c:pt>
                <c:pt idx="624">
                  <c:v>-737300.545532202</c:v>
                </c:pt>
                <c:pt idx="625">
                  <c:v>-764579.51246006135</c:v>
                </c:pt>
                <c:pt idx="626">
                  <c:v>-771395.12582588743</c:v>
                </c:pt>
                <c:pt idx="627">
                  <c:v>-745421.48007244058</c:v>
                </c:pt>
                <c:pt idx="628">
                  <c:v>-703013.89361419424</c:v>
                </c:pt>
                <c:pt idx="629">
                  <c:v>-606233.95248889353</c:v>
                </c:pt>
                <c:pt idx="630">
                  <c:v>-629873.80989913968</c:v>
                </c:pt>
                <c:pt idx="631">
                  <c:v>-646551.97024656727</c:v>
                </c:pt>
                <c:pt idx="632">
                  <c:v>-449436.40215624461</c:v>
                </c:pt>
                <c:pt idx="633">
                  <c:v>-519732.18815839483</c:v>
                </c:pt>
                <c:pt idx="634">
                  <c:v>-632598.92717237328</c:v>
                </c:pt>
                <c:pt idx="635">
                  <c:v>-606281.94495516946</c:v>
                </c:pt>
                <c:pt idx="636">
                  <c:v>-605188.13088151405</c:v>
                </c:pt>
                <c:pt idx="637">
                  <c:v>-592398.29515355628</c:v>
                </c:pt>
                <c:pt idx="638">
                  <c:v>-591084.8212885044</c:v>
                </c:pt>
                <c:pt idx="639">
                  <c:v>-573417.95650463598</c:v>
                </c:pt>
                <c:pt idx="640">
                  <c:v>-575735.87363043905</c:v>
                </c:pt>
                <c:pt idx="641">
                  <c:v>-569035.97780785756</c:v>
                </c:pt>
                <c:pt idx="642">
                  <c:v>-551897.02371269651</c:v>
                </c:pt>
                <c:pt idx="643">
                  <c:v>-571176.95691054745</c:v>
                </c:pt>
                <c:pt idx="644">
                  <c:v>-628704.49369925528</c:v>
                </c:pt>
                <c:pt idx="645">
                  <c:v>-654869.39662398945</c:v>
                </c:pt>
                <c:pt idx="646">
                  <c:v>-653825.92246861034</c:v>
                </c:pt>
                <c:pt idx="647">
                  <c:v>-649564.78496538126</c:v>
                </c:pt>
                <c:pt idx="648">
                  <c:v>-632478.67433043686</c:v>
                </c:pt>
                <c:pt idx="649">
                  <c:v>-605020.03192291444</c:v>
                </c:pt>
                <c:pt idx="650">
                  <c:v>-606850.71790624456</c:v>
                </c:pt>
                <c:pt idx="651">
                  <c:v>-565604.88278689003</c:v>
                </c:pt>
                <c:pt idx="652">
                  <c:v>-573572.79217881465</c:v>
                </c:pt>
                <c:pt idx="653">
                  <c:v>-589087.71441538387</c:v>
                </c:pt>
                <c:pt idx="654">
                  <c:v>-615033.65755893302</c:v>
                </c:pt>
                <c:pt idx="655">
                  <c:v>-627993.28268393304</c:v>
                </c:pt>
                <c:pt idx="656">
                  <c:v>-625996.75655893295</c:v>
                </c:pt>
                <c:pt idx="657">
                  <c:v>-648865.46775893285</c:v>
                </c:pt>
                <c:pt idx="658">
                  <c:v>-659331.63957559888</c:v>
                </c:pt>
                <c:pt idx="659">
                  <c:v>-653695.0275589329</c:v>
                </c:pt>
                <c:pt idx="660">
                  <c:v>-669055.74230893189</c:v>
                </c:pt>
                <c:pt idx="661">
                  <c:v>-663265.71372559946</c:v>
                </c:pt>
                <c:pt idx="662">
                  <c:v>-658647.13772559958</c:v>
                </c:pt>
                <c:pt idx="663">
                  <c:v>-668307.59819226619</c:v>
                </c:pt>
                <c:pt idx="664">
                  <c:v>-681576.75287559931</c:v>
                </c:pt>
                <c:pt idx="665">
                  <c:v>-693665.22682560445</c:v>
                </c:pt>
                <c:pt idx="666">
                  <c:v>-702281.85182560701</c:v>
                </c:pt>
                <c:pt idx="667">
                  <c:v>-718262.22070893226</c:v>
                </c:pt>
                <c:pt idx="668">
                  <c:v>-721588.55650893284</c:v>
                </c:pt>
                <c:pt idx="669">
                  <c:v>-719027.56200893305</c:v>
                </c:pt>
                <c:pt idx="670">
                  <c:v>-730854.02129226644</c:v>
                </c:pt>
                <c:pt idx="671">
                  <c:v>-725127.35435893305</c:v>
                </c:pt>
                <c:pt idx="672">
                  <c:v>-726549.74885893345</c:v>
                </c:pt>
                <c:pt idx="673">
                  <c:v>-657766.88643043942</c:v>
                </c:pt>
                <c:pt idx="674">
                  <c:v>-636572.12181323441</c:v>
                </c:pt>
                <c:pt idx="675">
                  <c:v>-587577.10232804227</c:v>
                </c:pt>
                <c:pt idx="676">
                  <c:v>-623434.29340301885</c:v>
                </c:pt>
                <c:pt idx="677">
                  <c:v>-562937.49615516933</c:v>
                </c:pt>
                <c:pt idx="678">
                  <c:v>-533523.03701807186</c:v>
                </c:pt>
                <c:pt idx="679">
                  <c:v>-552308.71077989344</c:v>
                </c:pt>
                <c:pt idx="680">
                  <c:v>-533861.35968313098</c:v>
                </c:pt>
                <c:pt idx="681">
                  <c:v>-480541.63538420171</c:v>
                </c:pt>
                <c:pt idx="682">
                  <c:v>-495192.97753043822</c:v>
                </c:pt>
                <c:pt idx="683">
                  <c:v>-519391.37494011561</c:v>
                </c:pt>
                <c:pt idx="684">
                  <c:v>-501131.56434011622</c:v>
                </c:pt>
                <c:pt idx="685">
                  <c:v>-506391.73047560028</c:v>
                </c:pt>
                <c:pt idx="686">
                  <c:v>-551791.9214799006</c:v>
                </c:pt>
                <c:pt idx="687">
                  <c:v>-555892.9146454921</c:v>
                </c:pt>
                <c:pt idx="688">
                  <c:v>-526811.58119065326</c:v>
                </c:pt>
                <c:pt idx="689">
                  <c:v>-498882.27121430921</c:v>
                </c:pt>
                <c:pt idx="690">
                  <c:v>-511936.20370463171</c:v>
                </c:pt>
                <c:pt idx="691">
                  <c:v>-522683.05371646001</c:v>
                </c:pt>
                <c:pt idx="692">
                  <c:v>-538604.36676162505</c:v>
                </c:pt>
                <c:pt idx="693">
                  <c:v>-561441.626433664</c:v>
                </c:pt>
                <c:pt idx="694">
                  <c:v>-582151.46273366408</c:v>
                </c:pt>
                <c:pt idx="695">
                  <c:v>-566138.15146699944</c:v>
                </c:pt>
                <c:pt idx="696">
                  <c:v>-556186.00668366428</c:v>
                </c:pt>
                <c:pt idx="697">
                  <c:v>-571139.51060033205</c:v>
                </c:pt>
                <c:pt idx="698">
                  <c:v>-575046.8185336641</c:v>
                </c:pt>
                <c:pt idx="699">
                  <c:v>-598253.63710033067</c:v>
                </c:pt>
                <c:pt idx="700">
                  <c:v>-605096.22653366416</c:v>
                </c:pt>
                <c:pt idx="701">
                  <c:v>-609559.06596699741</c:v>
                </c:pt>
                <c:pt idx="702">
                  <c:v>-624464.25336699735</c:v>
                </c:pt>
                <c:pt idx="703">
                  <c:v>-625362.53190033243</c:v>
                </c:pt>
                <c:pt idx="704">
                  <c:v>-620279.97473366326</c:v>
                </c:pt>
                <c:pt idx="705">
                  <c:v>-611006.69971699687</c:v>
                </c:pt>
                <c:pt idx="706">
                  <c:v>-616990.52443366405</c:v>
                </c:pt>
                <c:pt idx="707">
                  <c:v>-617544.24240033072</c:v>
                </c:pt>
                <c:pt idx="708">
                  <c:v>-620337.35668366903</c:v>
                </c:pt>
                <c:pt idx="709">
                  <c:v>-619401.34713366407</c:v>
                </c:pt>
                <c:pt idx="710">
                  <c:v>-620259.40563366411</c:v>
                </c:pt>
                <c:pt idx="711">
                  <c:v>-617003.51460033073</c:v>
                </c:pt>
                <c:pt idx="712">
                  <c:v>-613450.17541699728</c:v>
                </c:pt>
                <c:pt idx="713">
                  <c:v>-605589.92903366417</c:v>
                </c:pt>
                <c:pt idx="714">
                  <c:v>-578158.22078366403</c:v>
                </c:pt>
                <c:pt idx="715">
                  <c:v>-535095.55671699753</c:v>
                </c:pt>
                <c:pt idx="716">
                  <c:v>-558233.97485033085</c:v>
                </c:pt>
                <c:pt idx="717">
                  <c:v>-533296.91463366407</c:v>
                </c:pt>
                <c:pt idx="718">
                  <c:v>-508697.75886699551</c:v>
                </c:pt>
                <c:pt idx="719">
                  <c:v>-448062.9303336672</c:v>
                </c:pt>
                <c:pt idx="720">
                  <c:v>-432334.43338366901</c:v>
                </c:pt>
                <c:pt idx="721">
                  <c:v>-467510.75466699741</c:v>
                </c:pt>
                <c:pt idx="722">
                  <c:v>-440092.5001003308</c:v>
                </c:pt>
                <c:pt idx="723">
                  <c:v>-448886.2913336663</c:v>
                </c:pt>
                <c:pt idx="724">
                  <c:v>-424036.03710033081</c:v>
                </c:pt>
                <c:pt idx="725">
                  <c:v>-406691.3911169974</c:v>
                </c:pt>
                <c:pt idx="726">
                  <c:v>-409841.00074199733</c:v>
                </c:pt>
                <c:pt idx="727">
                  <c:v>-444122.90116699733</c:v>
                </c:pt>
                <c:pt idx="728">
                  <c:v>-432409.74595032987</c:v>
                </c:pt>
                <c:pt idx="729">
                  <c:v>-410515.48341699922</c:v>
                </c:pt>
                <c:pt idx="730">
                  <c:v>-402095.10835032992</c:v>
                </c:pt>
                <c:pt idx="731">
                  <c:v>-413745.20380033081</c:v>
                </c:pt>
                <c:pt idx="732">
                  <c:v>-429069.38825032988</c:v>
                </c:pt>
                <c:pt idx="733">
                  <c:v>-418806.51356699748</c:v>
                </c:pt>
                <c:pt idx="734">
                  <c:v>-405931.18681699713</c:v>
                </c:pt>
                <c:pt idx="735">
                  <c:v>-386703.02436699742</c:v>
                </c:pt>
                <c:pt idx="736">
                  <c:v>-413992.40346699761</c:v>
                </c:pt>
                <c:pt idx="737">
                  <c:v>-424211.89490086841</c:v>
                </c:pt>
                <c:pt idx="738">
                  <c:v>-432757.54649602971</c:v>
                </c:pt>
                <c:pt idx="739">
                  <c:v>-440382.75233635202</c:v>
                </c:pt>
                <c:pt idx="740">
                  <c:v>-452994.62167506199</c:v>
                </c:pt>
                <c:pt idx="741">
                  <c:v>-458388.18451699748</c:v>
                </c:pt>
                <c:pt idx="742">
                  <c:v>-457694.71782344911</c:v>
                </c:pt>
                <c:pt idx="743">
                  <c:v>-446155.53925248131</c:v>
                </c:pt>
                <c:pt idx="744">
                  <c:v>-454892.03598151571</c:v>
                </c:pt>
                <c:pt idx="745">
                  <c:v>-447778.03530086862</c:v>
                </c:pt>
                <c:pt idx="746">
                  <c:v>-441393.17405409372</c:v>
                </c:pt>
                <c:pt idx="747">
                  <c:v>-433838.37366215902</c:v>
                </c:pt>
                <c:pt idx="748">
                  <c:v>-433731.7409879652</c:v>
                </c:pt>
                <c:pt idx="749">
                  <c:v>-437604.87962990068</c:v>
                </c:pt>
                <c:pt idx="750">
                  <c:v>-447813.09190086852</c:v>
                </c:pt>
                <c:pt idx="751">
                  <c:v>-447668.41359119222</c:v>
                </c:pt>
                <c:pt idx="752">
                  <c:v>-446101.65322022332</c:v>
                </c:pt>
                <c:pt idx="753">
                  <c:v>-441213.36268796527</c:v>
                </c:pt>
                <c:pt idx="754">
                  <c:v>-443927.39496215881</c:v>
                </c:pt>
                <c:pt idx="755">
                  <c:v>-442995.71526538458</c:v>
                </c:pt>
                <c:pt idx="756">
                  <c:v>-443932.43381699768</c:v>
                </c:pt>
                <c:pt idx="757">
                  <c:v>-443932.43381699768</c:v>
                </c:pt>
                <c:pt idx="758">
                  <c:v>-443932.43381699768</c:v>
                </c:pt>
                <c:pt idx="759">
                  <c:v>-443932.43381699768</c:v>
                </c:pt>
                <c:pt idx="760">
                  <c:v>-443932.43381699768</c:v>
                </c:pt>
                <c:pt idx="761">
                  <c:v>-443932.43381699768</c:v>
                </c:pt>
                <c:pt idx="762">
                  <c:v>-443932.43381699768</c:v>
                </c:pt>
                <c:pt idx="763">
                  <c:v>-443932.43381699768</c:v>
                </c:pt>
                <c:pt idx="764">
                  <c:v>-443932.43381699768</c:v>
                </c:pt>
                <c:pt idx="765">
                  <c:v>-443932.43381699768</c:v>
                </c:pt>
                <c:pt idx="766">
                  <c:v>-443932.43381699768</c:v>
                </c:pt>
                <c:pt idx="767">
                  <c:v>-443932.43381699768</c:v>
                </c:pt>
                <c:pt idx="768">
                  <c:v>-443932.43381699768</c:v>
                </c:pt>
                <c:pt idx="769">
                  <c:v>-443932.43381699768</c:v>
                </c:pt>
                <c:pt idx="770">
                  <c:v>-443932.43381699768</c:v>
                </c:pt>
                <c:pt idx="771">
                  <c:v>-443932.43381699768</c:v>
                </c:pt>
                <c:pt idx="772">
                  <c:v>-443932.43381699768</c:v>
                </c:pt>
                <c:pt idx="773">
                  <c:v>-443932.43381699768</c:v>
                </c:pt>
                <c:pt idx="774">
                  <c:v>-443932.43381699768</c:v>
                </c:pt>
                <c:pt idx="775">
                  <c:v>-443932.43381699768</c:v>
                </c:pt>
                <c:pt idx="776">
                  <c:v>-443932.43381699768</c:v>
                </c:pt>
                <c:pt idx="777">
                  <c:v>-443932.43381699768</c:v>
                </c:pt>
                <c:pt idx="778">
                  <c:v>-443932.43381699768</c:v>
                </c:pt>
                <c:pt idx="779">
                  <c:v>-443932.43381699768</c:v>
                </c:pt>
              </c:numCache>
            </c:numRef>
          </c:val>
          <c:smooth val="0"/>
        </c:ser>
        <c:dLbls>
          <c:showLegendKey val="0"/>
          <c:showVal val="0"/>
          <c:showCatName val="0"/>
          <c:showSerName val="0"/>
          <c:showPercent val="0"/>
          <c:showBubbleSize val="0"/>
        </c:dLbls>
        <c:marker val="1"/>
        <c:smooth val="0"/>
        <c:axId val="92386432"/>
        <c:axId val="92387968"/>
      </c:lineChart>
      <c:dateAx>
        <c:axId val="92386432"/>
        <c:scaling>
          <c:orientation val="minMax"/>
        </c:scaling>
        <c:delete val="0"/>
        <c:axPos val="b"/>
        <c:numFmt formatCode="mmm\-yy" sourceLinked="0"/>
        <c:majorTickMark val="out"/>
        <c:minorTickMark val="out"/>
        <c:tickLblPos val="low"/>
        <c:spPr>
          <a:ln w="3175">
            <a:solidFill>
              <a:srgbClr val="000000"/>
            </a:solidFill>
            <a:prstDash val="solid"/>
          </a:ln>
        </c:spPr>
        <c:txPr>
          <a:bodyPr rot="-5400000" vert="horz"/>
          <a:lstStyle/>
          <a:p>
            <a:pPr>
              <a:defRPr sz="400" b="0" i="0" u="none" strike="noStrike" baseline="0">
                <a:solidFill>
                  <a:srgbClr val="000000"/>
                </a:solidFill>
                <a:latin typeface="Arial"/>
                <a:ea typeface="Arial"/>
                <a:cs typeface="Arial"/>
              </a:defRPr>
            </a:pPr>
            <a:endParaRPr lang="en-US"/>
          </a:p>
        </c:txPr>
        <c:crossAx val="92387968"/>
        <c:crosses val="autoZero"/>
        <c:auto val="1"/>
        <c:lblOffset val="100"/>
        <c:baseTimeUnit val="days"/>
        <c:majorUnit val="1"/>
        <c:majorTimeUnit val="months"/>
        <c:minorUnit val="1"/>
        <c:minorTimeUnit val="months"/>
      </c:dateAx>
      <c:valAx>
        <c:axId val="92387968"/>
        <c:scaling>
          <c:orientation val="minMax"/>
          <c:max val="3000000"/>
          <c:min val="-2000000"/>
        </c:scaling>
        <c:delete val="0"/>
        <c:axPos val="l"/>
        <c:majorGridlines>
          <c:spPr>
            <a:ln w="3175">
              <a:solidFill>
                <a:srgbClr val="FFFFFF"/>
              </a:solidFill>
              <a:prstDash val="solid"/>
            </a:ln>
          </c:spPr>
        </c:majorGridlines>
        <c:numFmt formatCode="#,##0;[Red]\(#,##0\)" sourceLinked="0"/>
        <c:majorTickMark val="out"/>
        <c:minorTickMark val="none"/>
        <c:tickLblPos val="nextTo"/>
        <c:spPr>
          <a:ln w="3175">
            <a:solidFill>
              <a:srgbClr val="000000"/>
            </a:solidFill>
            <a:prstDash val="solid"/>
          </a:ln>
        </c:spPr>
        <c:txPr>
          <a:bodyPr rot="0" vert="horz"/>
          <a:lstStyle/>
          <a:p>
            <a:pPr>
              <a:defRPr sz="325" b="0" i="0" u="none" strike="noStrike" baseline="0">
                <a:solidFill>
                  <a:srgbClr val="000000"/>
                </a:solidFill>
                <a:latin typeface="Arial"/>
                <a:ea typeface="Arial"/>
                <a:cs typeface="Arial"/>
              </a:defRPr>
            </a:pPr>
            <a:endParaRPr lang="en-US"/>
          </a:p>
        </c:txPr>
        <c:crossAx val="92386432"/>
        <c:crosses val="autoZero"/>
        <c:crossBetween val="between"/>
      </c:valAx>
      <c:spPr>
        <a:noFill/>
        <a:ln w="12700">
          <a:solidFill>
            <a:srgbClr val="808080"/>
          </a:solidFill>
          <a:prstDash val="solid"/>
        </a:ln>
      </c:spPr>
    </c:plotArea>
    <c:plotVisOnly val="1"/>
    <c:dispBlanksAs val="gap"/>
    <c:showDLblsOverMax val="0"/>
  </c:chart>
  <c:spPr>
    <a:noFill/>
    <a:ln w="9525">
      <a:noFill/>
    </a:ln>
  </c:spPr>
  <c:txPr>
    <a:bodyPr/>
    <a:lstStyle/>
    <a:p>
      <a:pPr>
        <a:defRPr sz="375"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2442932675091E-2"/>
          <c:y val="6.5578328566889103E-3"/>
          <c:w val="0.956714761376249"/>
          <c:h val="0.94942903752039698"/>
        </c:manualLayout>
      </c:layout>
      <c:areaChart>
        <c:grouping val="standard"/>
        <c:varyColors val="0"/>
        <c:ser>
          <c:idx val="0"/>
          <c:order val="0"/>
          <c:tx>
            <c:strRef>
              <c:f>'Data - Period 1'!$E$14</c:f>
              <c:strCache>
                <c:ptCount val="1"/>
                <c:pt idx="0">
                  <c:v>+ve Value at Risk</c:v>
                </c:pt>
              </c:strCache>
            </c:strRef>
          </c:tx>
          <c:spPr>
            <a:solidFill>
              <a:srgbClr val="FCAF88"/>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1'!$E$15:$E$794</c:f>
              <c:numCache>
                <c:formatCode>#,##0</c:formatCode>
                <c:ptCount val="780"/>
                <c:pt idx="0">
                  <c:v>69397.823172658973</c:v>
                </c:pt>
                <c:pt idx="1">
                  <c:v>57888.961251646411</c:v>
                </c:pt>
                <c:pt idx="2">
                  <c:v>28284.51529046732</c:v>
                </c:pt>
                <c:pt idx="3">
                  <c:v>27051.10765852439</c:v>
                </c:pt>
                <c:pt idx="4">
                  <c:v>63647.897962810923</c:v>
                </c:pt>
                <c:pt idx="5">
                  <c:v>70478.831716492394</c:v>
                </c:pt>
                <c:pt idx="6">
                  <c:v>60818.401127058911</c:v>
                </c:pt>
                <c:pt idx="7">
                  <c:v>69979.892087206084</c:v>
                </c:pt>
                <c:pt idx="8">
                  <c:v>69915.111998361157</c:v>
                </c:pt>
                <c:pt idx="9">
                  <c:v>73649.598722517287</c:v>
                </c:pt>
                <c:pt idx="10">
                  <c:v>82371.424369917106</c:v>
                </c:pt>
                <c:pt idx="11">
                  <c:v>85189.941839501378</c:v>
                </c:pt>
                <c:pt idx="12">
                  <c:v>76265.977465982054</c:v>
                </c:pt>
                <c:pt idx="13">
                  <c:v>79528.363449107346</c:v>
                </c:pt>
                <c:pt idx="14">
                  <c:v>108020.8934191856</c:v>
                </c:pt>
                <c:pt idx="15">
                  <c:v>99899.512804220998</c:v>
                </c:pt>
                <c:pt idx="16">
                  <c:v>102563.1368239304</c:v>
                </c:pt>
                <c:pt idx="17">
                  <c:v>104130.16947332351</c:v>
                </c:pt>
                <c:pt idx="18">
                  <c:v>99470.025940876832</c:v>
                </c:pt>
                <c:pt idx="19">
                  <c:v>110185.89146197141</c:v>
                </c:pt>
                <c:pt idx="20">
                  <c:v>112942.3780187466</c:v>
                </c:pt>
                <c:pt idx="21">
                  <c:v>126533.79285415669</c:v>
                </c:pt>
                <c:pt idx="22">
                  <c:v>120352.92854551331</c:v>
                </c:pt>
                <c:pt idx="23">
                  <c:v>124995.56342135969</c:v>
                </c:pt>
                <c:pt idx="24">
                  <c:v>153723.41677897051</c:v>
                </c:pt>
                <c:pt idx="25">
                  <c:v>149572.0214739959</c:v>
                </c:pt>
                <c:pt idx="26">
                  <c:v>162886.01408653901</c:v>
                </c:pt>
                <c:pt idx="27">
                  <c:v>160882.91535940621</c:v>
                </c:pt>
                <c:pt idx="28">
                  <c:v>159715.68601907091</c:v>
                </c:pt>
                <c:pt idx="29">
                  <c:v>157564.31685730239</c:v>
                </c:pt>
                <c:pt idx="30">
                  <c:v>154623.512166701</c:v>
                </c:pt>
                <c:pt idx="31">
                  <c:v>149604.48905778301</c:v>
                </c:pt>
                <c:pt idx="32">
                  <c:v>144145.33439771071</c:v>
                </c:pt>
                <c:pt idx="33">
                  <c:v>134995.15627824521</c:v>
                </c:pt>
                <c:pt idx="34">
                  <c:v>166788.84630875531</c:v>
                </c:pt>
                <c:pt idx="35">
                  <c:v>173729.46321488961</c:v>
                </c:pt>
                <c:pt idx="36">
                  <c:v>176787.23275234501</c:v>
                </c:pt>
                <c:pt idx="37">
                  <c:v>164387.68474208241</c:v>
                </c:pt>
                <c:pt idx="38">
                  <c:v>152648.47988889529</c:v>
                </c:pt>
                <c:pt idx="39">
                  <c:v>152713.76385097971</c:v>
                </c:pt>
                <c:pt idx="40">
                  <c:v>155319.2085263308</c:v>
                </c:pt>
                <c:pt idx="41">
                  <c:v>155633.4050623537</c:v>
                </c:pt>
                <c:pt idx="42">
                  <c:v>146298.52819387289</c:v>
                </c:pt>
                <c:pt idx="43">
                  <c:v>143763.63741653261</c:v>
                </c:pt>
                <c:pt idx="44">
                  <c:v>141329.6462661105</c:v>
                </c:pt>
                <c:pt idx="45">
                  <c:v>150324.79060940401</c:v>
                </c:pt>
                <c:pt idx="46">
                  <c:v>145174.40225361439</c:v>
                </c:pt>
                <c:pt idx="47">
                  <c:v>135762.4259677321</c:v>
                </c:pt>
                <c:pt idx="48">
                  <c:v>121746.7641675304</c:v>
                </c:pt>
                <c:pt idx="49">
                  <c:v>89523.426303033368</c:v>
                </c:pt>
                <c:pt idx="50">
                  <c:v>79734.399893147012</c:v>
                </c:pt>
                <c:pt idx="51">
                  <c:v>89157.609420362074</c:v>
                </c:pt>
                <c:pt idx="52">
                  <c:v>96180.762143134169</c:v>
                </c:pt>
                <c:pt idx="53">
                  <c:v>87189.362244067306</c:v>
                </c:pt>
                <c:pt idx="54">
                  <c:v>75232.913760940122</c:v>
                </c:pt>
                <c:pt idx="55">
                  <c:v>42457.504430167937</c:v>
                </c:pt>
                <c:pt idx="56">
                  <c:v>50290.114026084462</c:v>
                </c:pt>
                <c:pt idx="57">
                  <c:v>56726.33387667824</c:v>
                </c:pt>
                <c:pt idx="58">
                  <c:v>56073.652783281177</c:v>
                </c:pt>
                <c:pt idx="59">
                  <c:v>78350.72275722737</c:v>
                </c:pt>
                <c:pt idx="60">
                  <c:v>65404.51073188505</c:v>
                </c:pt>
                <c:pt idx="61">
                  <c:v>63592.332647375813</c:v>
                </c:pt>
                <c:pt idx="62">
                  <c:v>57534.742558928243</c:v>
                </c:pt>
                <c:pt idx="63">
                  <c:v>78692.149863625935</c:v>
                </c:pt>
                <c:pt idx="64">
                  <c:v>80506.468285391908</c:v>
                </c:pt>
                <c:pt idx="65">
                  <c:v>64532.667240092633</c:v>
                </c:pt>
                <c:pt idx="66">
                  <c:v>42264.541751565193</c:v>
                </c:pt>
                <c:pt idx="67">
                  <c:v>49299.838608803693</c:v>
                </c:pt>
                <c:pt idx="68">
                  <c:v>50471.026416453773</c:v>
                </c:pt>
                <c:pt idx="69">
                  <c:v>53795.176301118663</c:v>
                </c:pt>
                <c:pt idx="70">
                  <c:v>47399.075105055083</c:v>
                </c:pt>
                <c:pt idx="71">
                  <c:v>50010.822326980757</c:v>
                </c:pt>
                <c:pt idx="72">
                  <c:v>52077.907914457202</c:v>
                </c:pt>
                <c:pt idx="73">
                  <c:v>43024.898613720041</c:v>
                </c:pt>
                <c:pt idx="74">
                  <c:v>46440.850217413397</c:v>
                </c:pt>
                <c:pt idx="75">
                  <c:v>53161.198691917183</c:v>
                </c:pt>
                <c:pt idx="76">
                  <c:v>54877.571249081353</c:v>
                </c:pt>
                <c:pt idx="77">
                  <c:v>60965.794004098643</c:v>
                </c:pt>
                <c:pt idx="78">
                  <c:v>78128.146438551616</c:v>
                </c:pt>
                <c:pt idx="79">
                  <c:v>78319.945063578169</c:v>
                </c:pt>
                <c:pt idx="80">
                  <c:v>72623.028044278573</c:v>
                </c:pt>
                <c:pt idx="81">
                  <c:v>66756.580166501706</c:v>
                </c:pt>
                <c:pt idx="82">
                  <c:v>62232.248001345433</c:v>
                </c:pt>
                <c:pt idx="83">
                  <c:v>70257.982873845598</c:v>
                </c:pt>
                <c:pt idx="84">
                  <c:v>70687.785177502898</c:v>
                </c:pt>
                <c:pt idx="85">
                  <c:v>69840.310508341412</c:v>
                </c:pt>
                <c:pt idx="86">
                  <c:v>44881.682382104882</c:v>
                </c:pt>
                <c:pt idx="87">
                  <c:v>65944.404242740638</c:v>
                </c:pt>
                <c:pt idx="88">
                  <c:v>83732.128016549002</c:v>
                </c:pt>
                <c:pt idx="89">
                  <c:v>96380.230634704407</c:v>
                </c:pt>
                <c:pt idx="90">
                  <c:v>119258.7103234017</c:v>
                </c:pt>
                <c:pt idx="91">
                  <c:v>111227.4736238504</c:v>
                </c:pt>
                <c:pt idx="92">
                  <c:v>107079.394450672</c:v>
                </c:pt>
                <c:pt idx="93">
                  <c:v>131459.79470667671</c:v>
                </c:pt>
                <c:pt idx="94">
                  <c:v>112684.7705526647</c:v>
                </c:pt>
                <c:pt idx="95">
                  <c:v>110386.7212445714</c:v>
                </c:pt>
                <c:pt idx="96">
                  <c:v>101826.12388576139</c:v>
                </c:pt>
                <c:pt idx="97">
                  <c:v>117475.74726561909</c:v>
                </c:pt>
                <c:pt idx="98">
                  <c:v>91494.246077516174</c:v>
                </c:pt>
                <c:pt idx="99">
                  <c:v>95224.754037206338</c:v>
                </c:pt>
                <c:pt idx="100">
                  <c:v>97030.428011337717</c:v>
                </c:pt>
                <c:pt idx="101">
                  <c:v>93326.789467232433</c:v>
                </c:pt>
                <c:pt idx="102">
                  <c:v>90609.302634590174</c:v>
                </c:pt>
                <c:pt idx="103">
                  <c:v>88866.74795912113</c:v>
                </c:pt>
                <c:pt idx="104">
                  <c:v>86021.052974103499</c:v>
                </c:pt>
                <c:pt idx="105">
                  <c:v>90118.197012686986</c:v>
                </c:pt>
                <c:pt idx="106">
                  <c:v>81530.567673871483</c:v>
                </c:pt>
                <c:pt idx="107">
                  <c:v>80759.543068570769</c:v>
                </c:pt>
                <c:pt idx="108">
                  <c:v>70366.697276478968</c:v>
                </c:pt>
                <c:pt idx="109">
                  <c:v>65867.500959169731</c:v>
                </c:pt>
                <c:pt idx="110">
                  <c:v>58212.228605105192</c:v>
                </c:pt>
                <c:pt idx="111">
                  <c:v>65550.965440752538</c:v>
                </c:pt>
                <c:pt idx="112">
                  <c:v>66354.034484386357</c:v>
                </c:pt>
                <c:pt idx="113">
                  <c:v>67837.518380351568</c:v>
                </c:pt>
                <c:pt idx="114">
                  <c:v>67402.571002812401</c:v>
                </c:pt>
                <c:pt idx="115">
                  <c:v>67860.528232686207</c:v>
                </c:pt>
                <c:pt idx="116">
                  <c:v>69284.534413048663</c:v>
                </c:pt>
                <c:pt idx="117">
                  <c:v>64866.042106459841</c:v>
                </c:pt>
                <c:pt idx="118">
                  <c:v>64700.60732468147</c:v>
                </c:pt>
                <c:pt idx="119">
                  <c:v>55185.8494322732</c:v>
                </c:pt>
                <c:pt idx="120">
                  <c:v>60495.123327403962</c:v>
                </c:pt>
                <c:pt idx="121">
                  <c:v>79743.551667739594</c:v>
                </c:pt>
                <c:pt idx="122">
                  <c:v>80452.912589380998</c:v>
                </c:pt>
                <c:pt idx="123">
                  <c:v>84785.412171685966</c:v>
                </c:pt>
                <c:pt idx="124">
                  <c:v>102049.3381704693</c:v>
                </c:pt>
                <c:pt idx="125">
                  <c:v>102066.59846642461</c:v>
                </c:pt>
                <c:pt idx="126">
                  <c:v>98395.994696312031</c:v>
                </c:pt>
                <c:pt idx="127">
                  <c:v>107068.180500501</c:v>
                </c:pt>
                <c:pt idx="128">
                  <c:v>113716.60318112541</c:v>
                </c:pt>
                <c:pt idx="129">
                  <c:v>107604.786595142</c:v>
                </c:pt>
                <c:pt idx="130">
                  <c:v>107150.9700077524</c:v>
                </c:pt>
                <c:pt idx="131">
                  <c:v>121053.4434478484</c:v>
                </c:pt>
                <c:pt idx="132">
                  <c:v>154425.52807871081</c:v>
                </c:pt>
                <c:pt idx="133">
                  <c:v>147380.61643621881</c:v>
                </c:pt>
                <c:pt idx="134">
                  <c:v>141602.966883096</c:v>
                </c:pt>
                <c:pt idx="135">
                  <c:v>157810.14892776409</c:v>
                </c:pt>
                <c:pt idx="136">
                  <c:v>149843.5969385581</c:v>
                </c:pt>
                <c:pt idx="137">
                  <c:v>156333.38981535289</c:v>
                </c:pt>
                <c:pt idx="138">
                  <c:v>160049.1758679132</c:v>
                </c:pt>
                <c:pt idx="139">
                  <c:v>161787.22378338201</c:v>
                </c:pt>
                <c:pt idx="140">
                  <c:v>166577.84924452129</c:v>
                </c:pt>
                <c:pt idx="141">
                  <c:v>164226.54918226399</c:v>
                </c:pt>
                <c:pt idx="142">
                  <c:v>162951.15083494209</c:v>
                </c:pt>
                <c:pt idx="143">
                  <c:v>162652.86744757401</c:v>
                </c:pt>
                <c:pt idx="144">
                  <c:v>162752.85847444239</c:v>
                </c:pt>
                <c:pt idx="145">
                  <c:v>162108.48151894711</c:v>
                </c:pt>
                <c:pt idx="146">
                  <c:v>163273.90243548181</c:v>
                </c:pt>
                <c:pt idx="147">
                  <c:v>164510.35081990351</c:v>
                </c:pt>
                <c:pt idx="148">
                  <c:v>166460.46230723141</c:v>
                </c:pt>
                <c:pt idx="149">
                  <c:v>165057.7113446052</c:v>
                </c:pt>
                <c:pt idx="150">
                  <c:v>163907.98298652671</c:v>
                </c:pt>
                <c:pt idx="151">
                  <c:v>165167.38826258731</c:v>
                </c:pt>
                <c:pt idx="152">
                  <c:v>164233.96644179599</c:v>
                </c:pt>
                <c:pt idx="153">
                  <c:v>163631.45118180901</c:v>
                </c:pt>
                <c:pt idx="154">
                  <c:v>165051.68159350759</c:v>
                </c:pt>
                <c:pt idx="155">
                  <c:v>163910.09058444001</c:v>
                </c:pt>
                <c:pt idx="156">
                  <c:v>166108.6350520656</c:v>
                </c:pt>
                <c:pt idx="157">
                  <c:v>166299.11835010111</c:v>
                </c:pt>
                <c:pt idx="158">
                  <c:v>166555.2255296208</c:v>
                </c:pt>
                <c:pt idx="159">
                  <c:v>168955.0559494746</c:v>
                </c:pt>
                <c:pt idx="160">
                  <c:v>170379.76916672371</c:v>
                </c:pt>
                <c:pt idx="161">
                  <c:v>169583.53724554411</c:v>
                </c:pt>
                <c:pt idx="162">
                  <c:v>170314.37890678339</c:v>
                </c:pt>
                <c:pt idx="163">
                  <c:v>173686.25720203351</c:v>
                </c:pt>
                <c:pt idx="164">
                  <c:v>173009.38716738779</c:v>
                </c:pt>
                <c:pt idx="165">
                  <c:v>172784.08362090529</c:v>
                </c:pt>
                <c:pt idx="166">
                  <c:v>171483.90574533411</c:v>
                </c:pt>
                <c:pt idx="167">
                  <c:v>172508.16976459749</c:v>
                </c:pt>
                <c:pt idx="168">
                  <c:v>173839.4557755542</c:v>
                </c:pt>
                <c:pt idx="169">
                  <c:v>172464.9041167032</c:v>
                </c:pt>
                <c:pt idx="170">
                  <c:v>173125.60392248881</c:v>
                </c:pt>
                <c:pt idx="171">
                  <c:v>173899.9183881206</c:v>
                </c:pt>
                <c:pt idx="172">
                  <c:v>174944.85557479071</c:v>
                </c:pt>
                <c:pt idx="173">
                  <c:v>174465.46321614439</c:v>
                </c:pt>
                <c:pt idx="174">
                  <c:v>172286.60473592681</c:v>
                </c:pt>
                <c:pt idx="175">
                  <c:v>172039.0281467239</c:v>
                </c:pt>
                <c:pt idx="176">
                  <c:v>173013.94217234841</c:v>
                </c:pt>
                <c:pt idx="177">
                  <c:v>173906.00564503681</c:v>
                </c:pt>
                <c:pt idx="178">
                  <c:v>174078.29218919171</c:v>
                </c:pt>
                <c:pt idx="179">
                  <c:v>174847.95704718941</c:v>
                </c:pt>
                <c:pt idx="180">
                  <c:v>176205.8878053638</c:v>
                </c:pt>
                <c:pt idx="181">
                  <c:v>176578.3740145964</c:v>
                </c:pt>
                <c:pt idx="182">
                  <c:v>176547.92833571311</c:v>
                </c:pt>
                <c:pt idx="183">
                  <c:v>176628.94507951129</c:v>
                </c:pt>
                <c:pt idx="184">
                  <c:v>177818.072750405</c:v>
                </c:pt>
                <c:pt idx="185">
                  <c:v>178623.32952789759</c:v>
                </c:pt>
                <c:pt idx="186">
                  <c:v>178016.33585443869</c:v>
                </c:pt>
                <c:pt idx="187">
                  <c:v>178536.96968037001</c:v>
                </c:pt>
                <c:pt idx="188">
                  <c:v>180243.227727169</c:v>
                </c:pt>
                <c:pt idx="189">
                  <c:v>178887.40992608431</c:v>
                </c:pt>
                <c:pt idx="190">
                  <c:v>180123.4758003641</c:v>
                </c:pt>
                <c:pt idx="191">
                  <c:v>182730.92997358661</c:v>
                </c:pt>
                <c:pt idx="192">
                  <c:v>184181.96831741871</c:v>
                </c:pt>
                <c:pt idx="193">
                  <c:v>184823.5541765927</c:v>
                </c:pt>
                <c:pt idx="194">
                  <c:v>184044.6851324607</c:v>
                </c:pt>
                <c:pt idx="195">
                  <c:v>184870.29982684349</c:v>
                </c:pt>
                <c:pt idx="196">
                  <c:v>184342.2474393408</c:v>
                </c:pt>
                <c:pt idx="197">
                  <c:v>184150.64354467421</c:v>
                </c:pt>
                <c:pt idx="198">
                  <c:v>185379.93578930449</c:v>
                </c:pt>
                <c:pt idx="199">
                  <c:v>189553.00557917799</c:v>
                </c:pt>
                <c:pt idx="200">
                  <c:v>192328.10919150771</c:v>
                </c:pt>
                <c:pt idx="201">
                  <c:v>195575.42596871339</c:v>
                </c:pt>
                <c:pt idx="202">
                  <c:v>196343.73788860111</c:v>
                </c:pt>
                <c:pt idx="203">
                  <c:v>195285.86596243401</c:v>
                </c:pt>
                <c:pt idx="204">
                  <c:v>196414.54200225871</c:v>
                </c:pt>
                <c:pt idx="205">
                  <c:v>198400.38320504871</c:v>
                </c:pt>
                <c:pt idx="206">
                  <c:v>201181.75477662549</c:v>
                </c:pt>
                <c:pt idx="207">
                  <c:v>201676.29431698399</c:v>
                </c:pt>
                <c:pt idx="208">
                  <c:v>201609.99519175949</c:v>
                </c:pt>
                <c:pt idx="209">
                  <c:v>203958.97605074671</c:v>
                </c:pt>
                <c:pt idx="210">
                  <c:v>210547.80937351979</c:v>
                </c:pt>
                <c:pt idx="211">
                  <c:v>211379.61734908799</c:v>
                </c:pt>
                <c:pt idx="212">
                  <c:v>213738.38385829801</c:v>
                </c:pt>
                <c:pt idx="213">
                  <c:v>215758.70123039981</c:v>
                </c:pt>
                <c:pt idx="214">
                  <c:v>218393.25820432481</c:v>
                </c:pt>
                <c:pt idx="215">
                  <c:v>224657.49255901421</c:v>
                </c:pt>
                <c:pt idx="216">
                  <c:v>229841.63268325539</c:v>
                </c:pt>
                <c:pt idx="217">
                  <c:v>234757.52108793499</c:v>
                </c:pt>
                <c:pt idx="218">
                  <c:v>230611.5525041873</c:v>
                </c:pt>
                <c:pt idx="219">
                  <c:v>214876.67095813181</c:v>
                </c:pt>
                <c:pt idx="220">
                  <c:v>217521.55162693121</c:v>
                </c:pt>
                <c:pt idx="221">
                  <c:v>222565.46016670729</c:v>
                </c:pt>
                <c:pt idx="222">
                  <c:v>222129.04908968581</c:v>
                </c:pt>
                <c:pt idx="223">
                  <c:v>215011.81836835781</c:v>
                </c:pt>
                <c:pt idx="224">
                  <c:v>248947.50833647119</c:v>
                </c:pt>
                <c:pt idx="225">
                  <c:v>218851.40386900809</c:v>
                </c:pt>
                <c:pt idx="226">
                  <c:v>209807.08138984509</c:v>
                </c:pt>
                <c:pt idx="227">
                  <c:v>225785.43761916971</c:v>
                </c:pt>
                <c:pt idx="228">
                  <c:v>276826.35663221602</c:v>
                </c:pt>
                <c:pt idx="229">
                  <c:v>278871.87582812371</c:v>
                </c:pt>
                <c:pt idx="230">
                  <c:v>321263.81821782421</c:v>
                </c:pt>
                <c:pt idx="231">
                  <c:v>302470.41760026099</c:v>
                </c:pt>
                <c:pt idx="232">
                  <c:v>277685.85143965809</c:v>
                </c:pt>
                <c:pt idx="233">
                  <c:v>259427.1717156271</c:v>
                </c:pt>
                <c:pt idx="234">
                  <c:v>271186.64974384941</c:v>
                </c:pt>
                <c:pt idx="235">
                  <c:v>234117.64347738051</c:v>
                </c:pt>
                <c:pt idx="236">
                  <c:v>236930.46421761881</c:v>
                </c:pt>
                <c:pt idx="237">
                  <c:v>239686.81887041481</c:v>
                </c:pt>
                <c:pt idx="238">
                  <c:v>239912.54654214671</c:v>
                </c:pt>
                <c:pt idx="239">
                  <c:v>236008.84645201659</c:v>
                </c:pt>
                <c:pt idx="240">
                  <c:v>235583.0819697878</c:v>
                </c:pt>
                <c:pt idx="241">
                  <c:v>231779.90902316701</c:v>
                </c:pt>
                <c:pt idx="242">
                  <c:v>234257.506394728</c:v>
                </c:pt>
                <c:pt idx="243">
                  <c:v>234859.26514124501</c:v>
                </c:pt>
                <c:pt idx="244">
                  <c:v>233841.01488011831</c:v>
                </c:pt>
                <c:pt idx="245">
                  <c:v>235101.45160837099</c:v>
                </c:pt>
                <c:pt idx="246">
                  <c:v>232623.57732683621</c:v>
                </c:pt>
                <c:pt idx="247">
                  <c:v>227283.71663094361</c:v>
                </c:pt>
                <c:pt idx="248">
                  <c:v>227298.31051887281</c:v>
                </c:pt>
                <c:pt idx="249">
                  <c:v>226903.65144842511</c:v>
                </c:pt>
                <c:pt idx="250">
                  <c:v>226016.11066931381</c:v>
                </c:pt>
                <c:pt idx="251">
                  <c:v>229688.25792973919</c:v>
                </c:pt>
                <c:pt idx="252">
                  <c:v>232027.85335432671</c:v>
                </c:pt>
                <c:pt idx="253">
                  <c:v>234810.7439571945</c:v>
                </c:pt>
                <c:pt idx="254">
                  <c:v>236576.94403483099</c:v>
                </c:pt>
                <c:pt idx="255">
                  <c:v>232818.1774819862</c:v>
                </c:pt>
                <c:pt idx="256">
                  <c:v>232504.74874207811</c:v>
                </c:pt>
                <c:pt idx="257">
                  <c:v>231975.765279655</c:v>
                </c:pt>
                <c:pt idx="258">
                  <c:v>233721.93404443329</c:v>
                </c:pt>
                <c:pt idx="259">
                  <c:v>234617.73842089859</c:v>
                </c:pt>
                <c:pt idx="260">
                  <c:v>233321.48311838601</c:v>
                </c:pt>
                <c:pt idx="261">
                  <c:v>232359.40963062571</c:v>
                </c:pt>
                <c:pt idx="262">
                  <c:v>231066.47044913381</c:v>
                </c:pt>
                <c:pt idx="263">
                  <c:v>229673.51901576229</c:v>
                </c:pt>
                <c:pt idx="264">
                  <c:v>226826.79428951611</c:v>
                </c:pt>
                <c:pt idx="265">
                  <c:v>228077.82240523031</c:v>
                </c:pt>
                <c:pt idx="266">
                  <c:v>228046.34123367831</c:v>
                </c:pt>
                <c:pt idx="267">
                  <c:v>228754.26295460999</c:v>
                </c:pt>
                <c:pt idx="268">
                  <c:v>229088.6519771145</c:v>
                </c:pt>
                <c:pt idx="269">
                  <c:v>227510.330590128</c:v>
                </c:pt>
                <c:pt idx="270">
                  <c:v>220409.13123851511</c:v>
                </c:pt>
                <c:pt idx="271">
                  <c:v>224679.22109335751</c:v>
                </c:pt>
                <c:pt idx="272">
                  <c:v>229782.00360086199</c:v>
                </c:pt>
                <c:pt idx="273">
                  <c:v>233529.42731514151</c:v>
                </c:pt>
                <c:pt idx="274">
                  <c:v>223177.20982338031</c:v>
                </c:pt>
                <c:pt idx="275">
                  <c:v>216027.24270321109</c:v>
                </c:pt>
                <c:pt idx="276">
                  <c:v>210187.1949135696</c:v>
                </c:pt>
                <c:pt idx="277">
                  <c:v>212450.57088074501</c:v>
                </c:pt>
                <c:pt idx="278">
                  <c:v>200808.49474652531</c:v>
                </c:pt>
                <c:pt idx="279">
                  <c:v>192507.680636303</c:v>
                </c:pt>
                <c:pt idx="280">
                  <c:v>162219.9104897893</c:v>
                </c:pt>
                <c:pt idx="281">
                  <c:v>171153.468818789</c:v>
                </c:pt>
                <c:pt idx="282">
                  <c:v>181619.18978701401</c:v>
                </c:pt>
                <c:pt idx="283">
                  <c:v>192120.07595857311</c:v>
                </c:pt>
                <c:pt idx="284">
                  <c:v>182088.8578151938</c:v>
                </c:pt>
                <c:pt idx="285">
                  <c:v>190819.29130083101</c:v>
                </c:pt>
                <c:pt idx="286">
                  <c:v>188694.92737474499</c:v>
                </c:pt>
                <c:pt idx="287">
                  <c:v>189730.59319898649</c:v>
                </c:pt>
                <c:pt idx="288">
                  <c:v>178803.24709917599</c:v>
                </c:pt>
                <c:pt idx="289">
                  <c:v>167543.18644414071</c:v>
                </c:pt>
                <c:pt idx="290">
                  <c:v>179189.7799890498</c:v>
                </c:pt>
                <c:pt idx="291">
                  <c:v>165224.66973790369</c:v>
                </c:pt>
                <c:pt idx="292">
                  <c:v>166864.40397188981</c:v>
                </c:pt>
                <c:pt idx="293">
                  <c:v>164261.56929960009</c:v>
                </c:pt>
                <c:pt idx="294">
                  <c:v>169070.27592541251</c:v>
                </c:pt>
                <c:pt idx="295">
                  <c:v>166804.94565452781</c:v>
                </c:pt>
                <c:pt idx="296">
                  <c:v>158303.0059013268</c:v>
                </c:pt>
                <c:pt idx="297">
                  <c:v>142292.41564875079</c:v>
                </c:pt>
                <c:pt idx="298">
                  <c:v>143564.94570628251</c:v>
                </c:pt>
                <c:pt idx="299">
                  <c:v>141921.5567982494</c:v>
                </c:pt>
                <c:pt idx="300">
                  <c:v>146527.2561826882</c:v>
                </c:pt>
                <c:pt idx="301">
                  <c:v>186763.33954497101</c:v>
                </c:pt>
                <c:pt idx="302">
                  <c:v>173414.66292494911</c:v>
                </c:pt>
                <c:pt idx="303">
                  <c:v>178638.1159382312</c:v>
                </c:pt>
                <c:pt idx="304">
                  <c:v>206081.414962004</c:v>
                </c:pt>
                <c:pt idx="305">
                  <c:v>216069.18441976761</c:v>
                </c:pt>
                <c:pt idx="306">
                  <c:v>213728.76582615171</c:v>
                </c:pt>
                <c:pt idx="307">
                  <c:v>197646.5589250882</c:v>
                </c:pt>
                <c:pt idx="308">
                  <c:v>185864.28594914579</c:v>
                </c:pt>
                <c:pt idx="309">
                  <c:v>200359.86109986101</c:v>
                </c:pt>
                <c:pt idx="310">
                  <c:v>246079.30182571051</c:v>
                </c:pt>
                <c:pt idx="311">
                  <c:v>315276.97985630279</c:v>
                </c:pt>
                <c:pt idx="312">
                  <c:v>302488.23008659162</c:v>
                </c:pt>
                <c:pt idx="313">
                  <c:v>293089.46134569461</c:v>
                </c:pt>
                <c:pt idx="314">
                  <c:v>289242.61493182631</c:v>
                </c:pt>
                <c:pt idx="315">
                  <c:v>273348.06089895009</c:v>
                </c:pt>
                <c:pt idx="316">
                  <c:v>284154.4924101762</c:v>
                </c:pt>
                <c:pt idx="317">
                  <c:v>294319.36647149402</c:v>
                </c:pt>
                <c:pt idx="318">
                  <c:v>300221.9076660616</c:v>
                </c:pt>
                <c:pt idx="319">
                  <c:v>348562.46664884558</c:v>
                </c:pt>
                <c:pt idx="320">
                  <c:v>389948.31233998941</c:v>
                </c:pt>
                <c:pt idx="321">
                  <c:v>374070.92788558721</c:v>
                </c:pt>
                <c:pt idx="322">
                  <c:v>358511.45628280722</c:v>
                </c:pt>
                <c:pt idx="323">
                  <c:v>348088.75035034202</c:v>
                </c:pt>
                <c:pt idx="324">
                  <c:v>371644.28174342628</c:v>
                </c:pt>
                <c:pt idx="325">
                  <c:v>402068.23121306562</c:v>
                </c:pt>
                <c:pt idx="326">
                  <c:v>409880.59237468481</c:v>
                </c:pt>
                <c:pt idx="327">
                  <c:v>401667.04747541092</c:v>
                </c:pt>
                <c:pt idx="328">
                  <c:v>400600.64420557988</c:v>
                </c:pt>
                <c:pt idx="329">
                  <c:v>402025.02720732609</c:v>
                </c:pt>
                <c:pt idx="330">
                  <c:v>385117.59855410393</c:v>
                </c:pt>
                <c:pt idx="331">
                  <c:v>379985.1312433182</c:v>
                </c:pt>
                <c:pt idx="332">
                  <c:v>392420.96409441001</c:v>
                </c:pt>
                <c:pt idx="333">
                  <c:v>392070.15315453341</c:v>
                </c:pt>
                <c:pt idx="334">
                  <c:v>400725.97785312618</c:v>
                </c:pt>
                <c:pt idx="335">
                  <c:v>395678.45253682719</c:v>
                </c:pt>
                <c:pt idx="336">
                  <c:v>393658.88382373651</c:v>
                </c:pt>
                <c:pt idx="337">
                  <c:v>400577.13133058511</c:v>
                </c:pt>
                <c:pt idx="338">
                  <c:v>442643.35448834661</c:v>
                </c:pt>
                <c:pt idx="339">
                  <c:v>469182.16356009571</c:v>
                </c:pt>
                <c:pt idx="340">
                  <c:v>442731.49985292781</c:v>
                </c:pt>
                <c:pt idx="341">
                  <c:v>428047.84899949981</c:v>
                </c:pt>
                <c:pt idx="342">
                  <c:v>427875.38214822038</c:v>
                </c:pt>
                <c:pt idx="343">
                  <c:v>460390.6086113393</c:v>
                </c:pt>
                <c:pt idx="344">
                  <c:v>458333.91468402272</c:v>
                </c:pt>
                <c:pt idx="345">
                  <c:v>439091.22047570522</c:v>
                </c:pt>
                <c:pt idx="346">
                  <c:v>429358.57596969331</c:v>
                </c:pt>
                <c:pt idx="347">
                  <c:v>403895.54664922698</c:v>
                </c:pt>
                <c:pt idx="348">
                  <c:v>446813.95964526111</c:v>
                </c:pt>
                <c:pt idx="349">
                  <c:v>475291.9065723563</c:v>
                </c:pt>
                <c:pt idx="350">
                  <c:v>465607.36878050742</c:v>
                </c:pt>
                <c:pt idx="351">
                  <c:v>477763.28655428742</c:v>
                </c:pt>
                <c:pt idx="352">
                  <c:v>470724.60448796261</c:v>
                </c:pt>
                <c:pt idx="353">
                  <c:v>451683.6444864716</c:v>
                </c:pt>
                <c:pt idx="354">
                  <c:v>433836.538669815</c:v>
                </c:pt>
                <c:pt idx="355">
                  <c:v>428987.88197456422</c:v>
                </c:pt>
                <c:pt idx="356">
                  <c:v>407189.90890187112</c:v>
                </c:pt>
                <c:pt idx="357">
                  <c:v>404260.57785937149</c:v>
                </c:pt>
                <c:pt idx="358">
                  <c:v>383119.07357225131</c:v>
                </c:pt>
                <c:pt idx="359">
                  <c:v>366712.58062023239</c:v>
                </c:pt>
                <c:pt idx="360">
                  <c:v>364426.49325929797</c:v>
                </c:pt>
                <c:pt idx="361">
                  <c:v>374598.20345652528</c:v>
                </c:pt>
                <c:pt idx="362">
                  <c:v>378896.80357004801</c:v>
                </c:pt>
                <c:pt idx="363">
                  <c:v>355670.25951585622</c:v>
                </c:pt>
                <c:pt idx="364">
                  <c:v>340848.14165162988</c:v>
                </c:pt>
                <c:pt idx="365">
                  <c:v>350894.63408338098</c:v>
                </c:pt>
                <c:pt idx="366">
                  <c:v>335788.73196650622</c:v>
                </c:pt>
                <c:pt idx="367">
                  <c:v>306174.99811877898</c:v>
                </c:pt>
                <c:pt idx="368">
                  <c:v>307568.80197507917</c:v>
                </c:pt>
                <c:pt idx="369">
                  <c:v>314199.83920371148</c:v>
                </c:pt>
                <c:pt idx="370">
                  <c:v>326704.81213675142</c:v>
                </c:pt>
                <c:pt idx="371">
                  <c:v>336275.03462400171</c:v>
                </c:pt>
                <c:pt idx="372">
                  <c:v>367645.97899007151</c:v>
                </c:pt>
                <c:pt idx="373">
                  <c:v>441273.92419796198</c:v>
                </c:pt>
                <c:pt idx="374">
                  <c:v>456251.67864638002</c:v>
                </c:pt>
                <c:pt idx="375">
                  <c:v>411565.02254811098</c:v>
                </c:pt>
                <c:pt idx="376">
                  <c:v>405776.87591316662</c:v>
                </c:pt>
                <c:pt idx="377">
                  <c:v>376324.56502180058</c:v>
                </c:pt>
                <c:pt idx="378">
                  <c:v>354948.54907296499</c:v>
                </c:pt>
                <c:pt idx="379">
                  <c:v>374559.00852950849</c:v>
                </c:pt>
                <c:pt idx="380">
                  <c:v>384806.27593832882</c:v>
                </c:pt>
                <c:pt idx="381">
                  <c:v>380007.44068314717</c:v>
                </c:pt>
                <c:pt idx="382">
                  <c:v>382915.33733861061</c:v>
                </c:pt>
                <c:pt idx="383">
                  <c:v>407972.77910707542</c:v>
                </c:pt>
                <c:pt idx="384">
                  <c:v>421742.35255486541</c:v>
                </c:pt>
                <c:pt idx="385">
                  <c:v>379175.66426152771</c:v>
                </c:pt>
                <c:pt idx="386">
                  <c:v>364760.15309213853</c:v>
                </c:pt>
                <c:pt idx="387">
                  <c:v>369767.99081332202</c:v>
                </c:pt>
                <c:pt idx="388">
                  <c:v>369248.31811439153</c:v>
                </c:pt>
                <c:pt idx="389">
                  <c:v>366355.89563440741</c:v>
                </c:pt>
                <c:pt idx="390">
                  <c:v>368725.7864489677</c:v>
                </c:pt>
                <c:pt idx="391">
                  <c:v>376200.965510479</c:v>
                </c:pt>
                <c:pt idx="392">
                  <c:v>379411.12010687502</c:v>
                </c:pt>
                <c:pt idx="393">
                  <c:v>375396.79899161862</c:v>
                </c:pt>
                <c:pt idx="394">
                  <c:v>372040.62066482962</c:v>
                </c:pt>
                <c:pt idx="395">
                  <c:v>369774.45726427261</c:v>
                </c:pt>
                <c:pt idx="396">
                  <c:v>380166.2436713301</c:v>
                </c:pt>
                <c:pt idx="397">
                  <c:v>381665.19721522823</c:v>
                </c:pt>
                <c:pt idx="398">
                  <c:v>381338.02916405012</c:v>
                </c:pt>
                <c:pt idx="399">
                  <c:v>381487.62681033369</c:v>
                </c:pt>
                <c:pt idx="400">
                  <c:v>381881.70280197932</c:v>
                </c:pt>
                <c:pt idx="401">
                  <c:v>381578.41854165861</c:v>
                </c:pt>
                <c:pt idx="402">
                  <c:v>383557.29055162898</c:v>
                </c:pt>
                <c:pt idx="403">
                  <c:v>380954.48026785161</c:v>
                </c:pt>
                <c:pt idx="404">
                  <c:v>377486.70981446112</c:v>
                </c:pt>
                <c:pt idx="405">
                  <c:v>376130.99135548488</c:v>
                </c:pt>
                <c:pt idx="406">
                  <c:v>375509.6100414393</c:v>
                </c:pt>
                <c:pt idx="407">
                  <c:v>378120.30089911562</c:v>
                </c:pt>
                <c:pt idx="408">
                  <c:v>373692.40022987738</c:v>
                </c:pt>
                <c:pt idx="409">
                  <c:v>367390.75929950498</c:v>
                </c:pt>
                <c:pt idx="410">
                  <c:v>371130.31296914042</c:v>
                </c:pt>
                <c:pt idx="411">
                  <c:v>369639.47408189147</c:v>
                </c:pt>
                <c:pt idx="412">
                  <c:v>368443.56159725942</c:v>
                </c:pt>
                <c:pt idx="413">
                  <c:v>368907.88387783739</c:v>
                </c:pt>
                <c:pt idx="414">
                  <c:v>366280.52489648783</c:v>
                </c:pt>
                <c:pt idx="415">
                  <c:v>371019.93190730462</c:v>
                </c:pt>
                <c:pt idx="416">
                  <c:v>385016.91993547522</c:v>
                </c:pt>
                <c:pt idx="417">
                  <c:v>377339.56348738068</c:v>
                </c:pt>
                <c:pt idx="418">
                  <c:v>371586.03071490541</c:v>
                </c:pt>
                <c:pt idx="419">
                  <c:v>375379.37337184552</c:v>
                </c:pt>
                <c:pt idx="420">
                  <c:v>377898.48869021522</c:v>
                </c:pt>
                <c:pt idx="421">
                  <c:v>369592.43663461652</c:v>
                </c:pt>
                <c:pt idx="422">
                  <c:v>365860.10530640412</c:v>
                </c:pt>
                <c:pt idx="423">
                  <c:v>361552.77090471669</c:v>
                </c:pt>
                <c:pt idx="424">
                  <c:v>360504.24459159421</c:v>
                </c:pt>
                <c:pt idx="425">
                  <c:v>362557.00406352122</c:v>
                </c:pt>
                <c:pt idx="426">
                  <c:v>377618.29472599458</c:v>
                </c:pt>
                <c:pt idx="427">
                  <c:v>381740.95919537661</c:v>
                </c:pt>
                <c:pt idx="428">
                  <c:v>364845.47777247522</c:v>
                </c:pt>
                <c:pt idx="429">
                  <c:v>368163.67750500952</c:v>
                </c:pt>
                <c:pt idx="430">
                  <c:v>374936.8819798202</c:v>
                </c:pt>
                <c:pt idx="431">
                  <c:v>377074.30534451792</c:v>
                </c:pt>
                <c:pt idx="432">
                  <c:v>375952.65077653452</c:v>
                </c:pt>
                <c:pt idx="433">
                  <c:v>375289.08718852722</c:v>
                </c:pt>
                <c:pt idx="434">
                  <c:v>372377.80968031898</c:v>
                </c:pt>
                <c:pt idx="435">
                  <c:v>374274.94063267222</c:v>
                </c:pt>
                <c:pt idx="436">
                  <c:v>384553.22376951022</c:v>
                </c:pt>
                <c:pt idx="437">
                  <c:v>377634.87446206872</c:v>
                </c:pt>
                <c:pt idx="438">
                  <c:v>378427.94955284632</c:v>
                </c:pt>
                <c:pt idx="439">
                  <c:v>378164.58662415971</c:v>
                </c:pt>
                <c:pt idx="440">
                  <c:v>374957.33135864371</c:v>
                </c:pt>
                <c:pt idx="441">
                  <c:v>374596.82082395122</c:v>
                </c:pt>
                <c:pt idx="442">
                  <c:v>370689.2027036408</c:v>
                </c:pt>
                <c:pt idx="443">
                  <c:v>369577.92462558858</c:v>
                </c:pt>
                <c:pt idx="444">
                  <c:v>361000.52116006927</c:v>
                </c:pt>
                <c:pt idx="445">
                  <c:v>339685.40149574121</c:v>
                </c:pt>
                <c:pt idx="446">
                  <c:v>336918.31148864189</c:v>
                </c:pt>
                <c:pt idx="447">
                  <c:v>326038.92045761022</c:v>
                </c:pt>
                <c:pt idx="448">
                  <c:v>314218.764643125</c:v>
                </c:pt>
                <c:pt idx="449">
                  <c:v>308591.46116707602</c:v>
                </c:pt>
                <c:pt idx="450">
                  <c:v>307144.96360105829</c:v>
                </c:pt>
                <c:pt idx="451">
                  <c:v>306932.62257904629</c:v>
                </c:pt>
                <c:pt idx="452">
                  <c:v>283580.65347729222</c:v>
                </c:pt>
                <c:pt idx="453">
                  <c:v>288755.32416178519</c:v>
                </c:pt>
                <c:pt idx="454">
                  <c:v>298267.41623733001</c:v>
                </c:pt>
                <c:pt idx="455">
                  <c:v>289815.78587510862</c:v>
                </c:pt>
                <c:pt idx="456">
                  <c:v>283538.46088909562</c:v>
                </c:pt>
                <c:pt idx="457">
                  <c:v>283090.30690551671</c:v>
                </c:pt>
                <c:pt idx="458">
                  <c:v>284845.79771244893</c:v>
                </c:pt>
                <c:pt idx="459">
                  <c:v>290193.95000954141</c:v>
                </c:pt>
                <c:pt idx="460">
                  <c:v>281955.16101481311</c:v>
                </c:pt>
                <c:pt idx="461">
                  <c:v>280128.71951838722</c:v>
                </c:pt>
                <c:pt idx="462">
                  <c:v>270944.28354460222</c:v>
                </c:pt>
                <c:pt idx="463">
                  <c:v>261214.27139806299</c:v>
                </c:pt>
                <c:pt idx="464">
                  <c:v>256749.27978635361</c:v>
                </c:pt>
                <c:pt idx="465">
                  <c:v>268441.83452576859</c:v>
                </c:pt>
                <c:pt idx="466">
                  <c:v>268354.81017257768</c:v>
                </c:pt>
                <c:pt idx="467">
                  <c:v>268857.45837934612</c:v>
                </c:pt>
                <c:pt idx="468">
                  <c:v>263153.58022510569</c:v>
                </c:pt>
                <c:pt idx="469">
                  <c:v>263441.07861020259</c:v>
                </c:pt>
                <c:pt idx="470">
                  <c:v>267282.79935931822</c:v>
                </c:pt>
                <c:pt idx="471">
                  <c:v>279243.62765228102</c:v>
                </c:pt>
                <c:pt idx="472">
                  <c:v>290827.91863356211</c:v>
                </c:pt>
                <c:pt idx="473">
                  <c:v>289667.84681661421</c:v>
                </c:pt>
                <c:pt idx="474">
                  <c:v>301444.00590143283</c:v>
                </c:pt>
                <c:pt idx="475">
                  <c:v>294546.97488337231</c:v>
                </c:pt>
                <c:pt idx="476">
                  <c:v>295996.04480834783</c:v>
                </c:pt>
                <c:pt idx="477">
                  <c:v>292993.19800135092</c:v>
                </c:pt>
                <c:pt idx="478">
                  <c:v>285991.16329344799</c:v>
                </c:pt>
                <c:pt idx="479">
                  <c:v>283991.29303426901</c:v>
                </c:pt>
                <c:pt idx="480">
                  <c:v>281263.47322443879</c:v>
                </c:pt>
                <c:pt idx="481">
                  <c:v>287366.45694133989</c:v>
                </c:pt>
                <c:pt idx="482">
                  <c:v>285980.75957460661</c:v>
                </c:pt>
                <c:pt idx="483">
                  <c:v>273421.35646066832</c:v>
                </c:pt>
                <c:pt idx="484">
                  <c:v>273920.75063508021</c:v>
                </c:pt>
                <c:pt idx="485">
                  <c:v>277345.27241976798</c:v>
                </c:pt>
                <c:pt idx="486">
                  <c:v>274874.17195191549</c:v>
                </c:pt>
                <c:pt idx="487">
                  <c:v>269705.13209901622</c:v>
                </c:pt>
                <c:pt idx="488">
                  <c:v>269389.94369041099</c:v>
                </c:pt>
                <c:pt idx="489">
                  <c:v>269658.98388419161</c:v>
                </c:pt>
                <c:pt idx="490">
                  <c:v>268236.84572218452</c:v>
                </c:pt>
                <c:pt idx="491">
                  <c:v>264789.51161838218</c:v>
                </c:pt>
                <c:pt idx="492">
                  <c:v>262324.60736512911</c:v>
                </c:pt>
                <c:pt idx="493">
                  <c:v>254201.29015729431</c:v>
                </c:pt>
                <c:pt idx="494">
                  <c:v>247701.4178854136</c:v>
                </c:pt>
                <c:pt idx="495">
                  <c:v>226998.9466611027</c:v>
                </c:pt>
                <c:pt idx="496">
                  <c:v>228774.40679267049</c:v>
                </c:pt>
                <c:pt idx="497">
                  <c:v>229224.52101924419</c:v>
                </c:pt>
                <c:pt idx="498">
                  <c:v>231974.40758615569</c:v>
                </c:pt>
                <c:pt idx="499">
                  <c:v>232556.72744070299</c:v>
                </c:pt>
                <c:pt idx="500">
                  <c:v>229489.59179628859</c:v>
                </c:pt>
                <c:pt idx="501">
                  <c:v>228577.25561409301</c:v>
                </c:pt>
                <c:pt idx="502">
                  <c:v>231184.03080072641</c:v>
                </c:pt>
                <c:pt idx="503">
                  <c:v>220916.4000212063</c:v>
                </c:pt>
                <c:pt idx="504">
                  <c:v>220094.31681318759</c:v>
                </c:pt>
                <c:pt idx="505">
                  <c:v>228324.45820293619</c:v>
                </c:pt>
                <c:pt idx="506">
                  <c:v>218415.83413748929</c:v>
                </c:pt>
                <c:pt idx="507">
                  <c:v>202803.995144246</c:v>
                </c:pt>
                <c:pt idx="508">
                  <c:v>201221.43514822909</c:v>
                </c:pt>
                <c:pt idx="509">
                  <c:v>194933.6256809975</c:v>
                </c:pt>
                <c:pt idx="510">
                  <c:v>183820.55005379001</c:v>
                </c:pt>
                <c:pt idx="511">
                  <c:v>173909.87254698901</c:v>
                </c:pt>
                <c:pt idx="512">
                  <c:v>169455.17141295801</c:v>
                </c:pt>
                <c:pt idx="513">
                  <c:v>181402.50119306971</c:v>
                </c:pt>
                <c:pt idx="514">
                  <c:v>177115.72978748271</c:v>
                </c:pt>
                <c:pt idx="515">
                  <c:v>194039.61900185011</c:v>
                </c:pt>
                <c:pt idx="516">
                  <c:v>176996.6350470894</c:v>
                </c:pt>
                <c:pt idx="517">
                  <c:v>146454.90434174621</c:v>
                </c:pt>
                <c:pt idx="518">
                  <c:v>137308.05348097731</c:v>
                </c:pt>
                <c:pt idx="519">
                  <c:v>112974.9664260064</c:v>
                </c:pt>
                <c:pt idx="520">
                  <c:v>75124.010246696358</c:v>
                </c:pt>
                <c:pt idx="521">
                  <c:v>75295.161453028952</c:v>
                </c:pt>
                <c:pt idx="522">
                  <c:v>29657.8341364849</c:v>
                </c:pt>
                <c:pt idx="523">
                  <c:v>9544.8446667887238</c:v>
                </c:pt>
                <c:pt idx="524">
                  <c:v>21610.39500313656</c:v>
                </c:pt>
                <c:pt idx="525">
                  <c:v>56180.624842655583</c:v>
                </c:pt>
                <c:pt idx="526">
                  <c:v>28568.837707977451</c:v>
                </c:pt>
              </c:numCache>
            </c:numRef>
          </c:val>
        </c:ser>
        <c:ser>
          <c:idx val="2"/>
          <c:order val="1"/>
          <c:tx>
            <c:strRef>
              <c:f>'Data - Period 1'!$G$14</c:f>
              <c:strCache>
                <c:ptCount val="1"/>
                <c:pt idx="0">
                  <c:v>+ve Opportunity Cost</c:v>
                </c:pt>
              </c:strCache>
            </c:strRef>
          </c:tx>
          <c:spPr>
            <a:solidFill>
              <a:srgbClr val="FFFFFF"/>
            </a:solidFill>
            <a:ln w="25400">
              <a:noFill/>
            </a:ln>
          </c:spP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1'!$G$15:$G$794</c:f>
              <c:numCache>
                <c:formatCode>General</c:formatCode>
                <c:ptCount val="780"/>
                <c:pt idx="14" formatCode="#,##0">
                  <c:v>18305.27107055522</c:v>
                </c:pt>
                <c:pt idx="15" formatCode="#,##0">
                  <c:v>44977.508482534176</c:v>
                </c:pt>
                <c:pt idx="16" formatCode="#,##0">
                  <c:v>47641.132502243003</c:v>
                </c:pt>
                <c:pt idx="17" formatCode="#,##0">
                  <c:v>48468.655869292299</c:v>
                </c:pt>
                <c:pt idx="18" formatCode="#,##0">
                  <c:v>39058.903777225198</c:v>
                </c:pt>
                <c:pt idx="19" formatCode="#,##0">
                  <c:v>42812.441774876337</c:v>
                </c:pt>
                <c:pt idx="20" formatCode="#,##0">
                  <c:v>43421.991174762923</c:v>
                </c:pt>
                <c:pt idx="21" formatCode="#,##0">
                  <c:v>53114.314756983003</c:v>
                </c:pt>
                <c:pt idx="22" formatCode="#,##0">
                  <c:v>53612.315517116542</c:v>
                </c:pt>
                <c:pt idx="23" formatCode="#,##0">
                  <c:v>56069.135051004458</c:v>
                </c:pt>
                <c:pt idx="24" formatCode="#,##0">
                  <c:v>78841.738908460975</c:v>
                </c:pt>
                <c:pt idx="25" formatCode="#,##0">
                  <c:v>64623.867565410903</c:v>
                </c:pt>
                <c:pt idx="26" formatCode="#,##0">
                  <c:v>71405.857166792106</c:v>
                </c:pt>
                <c:pt idx="27" formatCode="#,##0">
                  <c:v>71033.041098253598</c:v>
                </c:pt>
                <c:pt idx="28" formatCode="#,##0">
                  <c:v>66263.472985246306</c:v>
                </c:pt>
                <c:pt idx="29" formatCode="#,##0">
                  <c:v>52489.572722630182</c:v>
                </c:pt>
                <c:pt idx="30" formatCode="#,##0">
                  <c:v>48586.981872856639</c:v>
                </c:pt>
                <c:pt idx="31" formatCode="#,##0">
                  <c:v>45098.528244863177</c:v>
                </c:pt>
                <c:pt idx="32" formatCode="#,##0">
                  <c:v>40752.716265036237</c:v>
                </c:pt>
                <c:pt idx="33" formatCode="#,##0">
                  <c:v>34697.469552199</c:v>
                </c:pt>
                <c:pt idx="34" formatCode="#,##0">
                  <c:v>6029.5628923791101</c:v>
                </c:pt>
                <c:pt idx="35" formatCode="#,##0">
                  <c:v>17415.114314602069</c:v>
                </c:pt>
                <c:pt idx="36" formatCode="#,##0">
                  <c:v>14236.53448102678</c:v>
                </c:pt>
                <c:pt idx="37" formatCode="#,##0">
                  <c:v>1950.6807532737721</c:v>
                </c:pt>
                <c:pt idx="38" formatCode="#,##0">
                  <c:v>3486.1970914710951</c:v>
                </c:pt>
                <c:pt idx="39" formatCode="#,##0">
                  <c:v>8121.4591221172459</c:v>
                </c:pt>
                <c:pt idx="40" formatCode="#,##0">
                  <c:v>13890.02780084941</c:v>
                </c:pt>
                <c:pt idx="41" formatCode="#,##0">
                  <c:v>16175.086806077121</c:v>
                </c:pt>
                <c:pt idx="42" formatCode="#,##0">
                  <c:v>5290.7176866461396</c:v>
                </c:pt>
                <c:pt idx="43" formatCode="#,##0">
                  <c:v>10644.300587733371</c:v>
                </c:pt>
                <c:pt idx="44" formatCode="#,##0">
                  <c:v>18894.810943620701</c:v>
                </c:pt>
                <c:pt idx="45" formatCode="#,##0">
                  <c:v>4708.0132020713354</c:v>
                </c:pt>
                <c:pt idx="46" formatCode="#,##0">
                  <c:v>11534.45084171071</c:v>
                </c:pt>
                <c:pt idx="79" formatCode="#,##0">
                  <c:v>683.80661395740299</c:v>
                </c:pt>
                <c:pt idx="121" formatCode="#,##0">
                  <c:v>12244.076668496011</c:v>
                </c:pt>
                <c:pt idx="122" formatCode="#,##0">
                  <c:v>14168.279872167621</c:v>
                </c:pt>
                <c:pt idx="123" formatCode="#,##0">
                  <c:v>17537.272938093582</c:v>
                </c:pt>
                <c:pt idx="124" formatCode="#,##0">
                  <c:v>29569.219942409291</c:v>
                </c:pt>
                <c:pt idx="125" formatCode="#,##0">
                  <c:v>23832.05087655476</c:v>
                </c:pt>
                <c:pt idx="126" formatCode="#,##0">
                  <c:v>20532.903429096099</c:v>
                </c:pt>
                <c:pt idx="127" formatCode="#,##0">
                  <c:v>28139.789433077982</c:v>
                </c:pt>
                <c:pt idx="128" formatCode="#,##0">
                  <c:v>50194.102493334663</c:v>
                </c:pt>
                <c:pt idx="129" formatCode="#,##0">
                  <c:v>37196.465047534577</c:v>
                </c:pt>
                <c:pt idx="130" formatCode="#,##0">
                  <c:v>38990.844586088213</c:v>
                </c:pt>
                <c:pt idx="131" formatCode="#,##0">
                  <c:v>49420.856524942603</c:v>
                </c:pt>
                <c:pt idx="132" formatCode="#,##0">
                  <c:v>69737.768938292531</c:v>
                </c:pt>
                <c:pt idx="133" formatCode="#,##0">
                  <c:v>62909.440177507713</c:v>
                </c:pt>
                <c:pt idx="134" formatCode="#,##0">
                  <c:v>54994.402537218302</c:v>
                </c:pt>
                <c:pt idx="135" formatCode="#,##0">
                  <c:v>67526.689322244201</c:v>
                </c:pt>
                <c:pt idx="136" formatCode="#,##0">
                  <c:v>117829.95312292009</c:v>
                </c:pt>
                <c:pt idx="137" formatCode="#,##0">
                  <c:v>123430.6337917764</c:v>
                </c:pt>
                <c:pt idx="138" formatCode="#,##0">
                  <c:v>126915.3430982469</c:v>
                </c:pt>
                <c:pt idx="139" formatCode="#,##0">
                  <c:v>128700.28842436</c:v>
                </c:pt>
                <c:pt idx="140" formatCode="#,##0">
                  <c:v>132340.8609578897</c:v>
                </c:pt>
                <c:pt idx="141" formatCode="#,##0">
                  <c:v>151791.76203214671</c:v>
                </c:pt>
                <c:pt idx="142" formatCode="#,##0">
                  <c:v>149968.59038772251</c:v>
                </c:pt>
                <c:pt idx="143" formatCode="#,##0">
                  <c:v>149357.7879086438</c:v>
                </c:pt>
                <c:pt idx="144" formatCode="#,##0">
                  <c:v>149631.45067235391</c:v>
                </c:pt>
                <c:pt idx="145" formatCode="#,##0">
                  <c:v>149061.17614122911</c:v>
                </c:pt>
                <c:pt idx="146" formatCode="#,##0">
                  <c:v>149809.0814581422</c:v>
                </c:pt>
                <c:pt idx="147" formatCode="#,##0">
                  <c:v>151568.42956889301</c:v>
                </c:pt>
                <c:pt idx="148" formatCode="#,##0">
                  <c:v>152774.94867794079</c:v>
                </c:pt>
                <c:pt idx="149" formatCode="#,##0">
                  <c:v>151518.44920734951</c:v>
                </c:pt>
                <c:pt idx="150" formatCode="#,##0">
                  <c:v>150391.5323149543</c:v>
                </c:pt>
                <c:pt idx="151" formatCode="#,##0">
                  <c:v>151732.54483417829</c:v>
                </c:pt>
                <c:pt idx="152" formatCode="#,##0">
                  <c:v>151363.25621613159</c:v>
                </c:pt>
                <c:pt idx="153" formatCode="#,##0">
                  <c:v>150653.02299721551</c:v>
                </c:pt>
                <c:pt idx="154" formatCode="#,##0">
                  <c:v>152181.52556023371</c:v>
                </c:pt>
                <c:pt idx="155" formatCode="#,##0">
                  <c:v>151343.3573069321</c:v>
                </c:pt>
                <c:pt idx="156" formatCode="#,##0">
                  <c:v>153549.70880894011</c:v>
                </c:pt>
                <c:pt idx="157" formatCode="#,##0">
                  <c:v>153536.9171626078</c:v>
                </c:pt>
                <c:pt idx="158" formatCode="#,##0">
                  <c:v>154400.288874341</c:v>
                </c:pt>
                <c:pt idx="159" formatCode="#,##0">
                  <c:v>156124.664502931</c:v>
                </c:pt>
                <c:pt idx="160" formatCode="#,##0">
                  <c:v>157901.88200783261</c:v>
                </c:pt>
                <c:pt idx="161" formatCode="#,##0">
                  <c:v>157705.83140362229</c:v>
                </c:pt>
                <c:pt idx="162" formatCode="#,##0">
                  <c:v>159387.96726245311</c:v>
                </c:pt>
                <c:pt idx="163" formatCode="#,##0">
                  <c:v>161515.1488663769</c:v>
                </c:pt>
                <c:pt idx="164" formatCode="#,##0">
                  <c:v>160409.56441588371</c:v>
                </c:pt>
                <c:pt idx="165" formatCode="#,##0">
                  <c:v>160190.99456398451</c:v>
                </c:pt>
                <c:pt idx="166" formatCode="#,##0">
                  <c:v>158949.7783007134</c:v>
                </c:pt>
                <c:pt idx="167" formatCode="#,##0">
                  <c:v>160011.2364293735</c:v>
                </c:pt>
                <c:pt idx="168" formatCode="#,##0">
                  <c:v>161112.05599609009</c:v>
                </c:pt>
                <c:pt idx="169" formatCode="#,##0">
                  <c:v>159856.35917538509</c:v>
                </c:pt>
                <c:pt idx="170" formatCode="#,##0">
                  <c:v>160902.88758486431</c:v>
                </c:pt>
                <c:pt idx="171" formatCode="#,##0">
                  <c:v>161802.65198378349</c:v>
                </c:pt>
                <c:pt idx="172" formatCode="#,##0">
                  <c:v>162909.71183268071</c:v>
                </c:pt>
                <c:pt idx="173" formatCode="#,##0">
                  <c:v>162607.78447129019</c:v>
                </c:pt>
                <c:pt idx="174" formatCode="#,##0">
                  <c:v>159943.63543375401</c:v>
                </c:pt>
                <c:pt idx="175" formatCode="#,##0">
                  <c:v>159777.91480139611</c:v>
                </c:pt>
                <c:pt idx="176" formatCode="#,##0">
                  <c:v>161115.33040880819</c:v>
                </c:pt>
                <c:pt idx="177" formatCode="#,##0">
                  <c:v>162153.98593983299</c:v>
                </c:pt>
                <c:pt idx="178" formatCode="#,##0">
                  <c:v>162216.03017716881</c:v>
                </c:pt>
                <c:pt idx="179" formatCode="#,##0">
                  <c:v>163220.37168371779</c:v>
                </c:pt>
                <c:pt idx="180" formatCode="#,##0">
                  <c:v>164907.95239835349</c:v>
                </c:pt>
                <c:pt idx="181" formatCode="#,##0">
                  <c:v>165167.52115112601</c:v>
                </c:pt>
                <c:pt idx="182" formatCode="#,##0">
                  <c:v>165337.452005303</c:v>
                </c:pt>
                <c:pt idx="183" formatCode="#,##0">
                  <c:v>166307.70358290989</c:v>
                </c:pt>
                <c:pt idx="184" formatCode="#,##0">
                  <c:v>167635.93881009499</c:v>
                </c:pt>
                <c:pt idx="185" formatCode="#,##0">
                  <c:v>168432.30661330739</c:v>
                </c:pt>
                <c:pt idx="186" formatCode="#,##0">
                  <c:v>168289.69408652329</c:v>
                </c:pt>
                <c:pt idx="187" formatCode="#,##0">
                  <c:v>168912.8624164327</c:v>
                </c:pt>
                <c:pt idx="188" formatCode="#,##0">
                  <c:v>169826.92993630079</c:v>
                </c:pt>
                <c:pt idx="189" formatCode="#,##0">
                  <c:v>169070.91578995201</c:v>
                </c:pt>
                <c:pt idx="190" formatCode="#,##0">
                  <c:v>170113.14436377861</c:v>
                </c:pt>
                <c:pt idx="191" formatCode="#,##0">
                  <c:v>171966.66089986</c:v>
                </c:pt>
                <c:pt idx="192" formatCode="#,##0">
                  <c:v>173417.49077407859</c:v>
                </c:pt>
                <c:pt idx="193" formatCode="#,##0">
                  <c:v>173996.81523286339</c:v>
                </c:pt>
                <c:pt idx="194" formatCode="#,##0">
                  <c:v>174449.56428725159</c:v>
                </c:pt>
                <c:pt idx="195" formatCode="#,##0">
                  <c:v>175492.9451041618</c:v>
                </c:pt>
                <c:pt idx="196" formatCode="#,##0">
                  <c:v>174799.60787622351</c:v>
                </c:pt>
                <c:pt idx="197" formatCode="#,##0">
                  <c:v>174560.87424896329</c:v>
                </c:pt>
                <c:pt idx="198" formatCode="#,##0">
                  <c:v>175726.41619382901</c:v>
                </c:pt>
                <c:pt idx="199" formatCode="#,##0">
                  <c:v>178470.25367625011</c:v>
                </c:pt>
                <c:pt idx="200" formatCode="#,##0">
                  <c:v>180731.62068667801</c:v>
                </c:pt>
                <c:pt idx="201" formatCode="#,##0">
                  <c:v>183261.06509640801</c:v>
                </c:pt>
                <c:pt idx="202" formatCode="#,##0">
                  <c:v>183803.59427267389</c:v>
                </c:pt>
                <c:pt idx="203" formatCode="#,##0">
                  <c:v>182241.49778422929</c:v>
                </c:pt>
                <c:pt idx="204" formatCode="#,##0">
                  <c:v>183333.37389242879</c:v>
                </c:pt>
                <c:pt idx="205" formatCode="#,##0">
                  <c:v>184979.8432784086</c:v>
                </c:pt>
                <c:pt idx="206" formatCode="#,##0">
                  <c:v>187596.94930572069</c:v>
                </c:pt>
                <c:pt idx="207" formatCode="#,##0">
                  <c:v>188349.84053283709</c:v>
                </c:pt>
                <c:pt idx="208" formatCode="#,##0">
                  <c:v>188113.04283240819</c:v>
                </c:pt>
                <c:pt idx="209" formatCode="#,##0">
                  <c:v>189868.7405081098</c:v>
                </c:pt>
                <c:pt idx="210" formatCode="#,##0">
                  <c:v>194867.82688825039</c:v>
                </c:pt>
                <c:pt idx="211" formatCode="#,##0">
                  <c:v>195382.49599221529</c:v>
                </c:pt>
                <c:pt idx="212" formatCode="#,##0">
                  <c:v>197315.44433350911</c:v>
                </c:pt>
                <c:pt idx="213" formatCode="#,##0">
                  <c:v>198901.6198426903</c:v>
                </c:pt>
                <c:pt idx="214" formatCode="#,##0">
                  <c:v>201354.71975479409</c:v>
                </c:pt>
                <c:pt idx="215" formatCode="#,##0">
                  <c:v>205974.28456689569</c:v>
                </c:pt>
                <c:pt idx="216" formatCode="#,##0">
                  <c:v>210469.27528655971</c:v>
                </c:pt>
                <c:pt idx="217" formatCode="#,##0">
                  <c:v>214956.10101967829</c:v>
                </c:pt>
                <c:pt idx="218" formatCode="#,##0">
                  <c:v>208430.29974898999</c:v>
                </c:pt>
                <c:pt idx="219" formatCode="#,##0">
                  <c:v>188783.3040229427</c:v>
                </c:pt>
                <c:pt idx="220" formatCode="#,##0">
                  <c:v>191678.01360367949</c:v>
                </c:pt>
                <c:pt idx="221" formatCode="#,##0">
                  <c:v>195658.79603200831</c:v>
                </c:pt>
                <c:pt idx="222" formatCode="#,##0">
                  <c:v>196294.45078018829</c:v>
                </c:pt>
                <c:pt idx="223" formatCode="#,##0">
                  <c:v>189068.99017028231</c:v>
                </c:pt>
                <c:pt idx="224" formatCode="#,##0">
                  <c:v>133318.1515789807</c:v>
                </c:pt>
                <c:pt idx="225" formatCode="#,##0">
                  <c:v>112544.63382487879</c:v>
                </c:pt>
                <c:pt idx="226" formatCode="#,##0">
                  <c:v>104056.955955161</c:v>
                </c:pt>
                <c:pt idx="227" formatCode="#,##0">
                  <c:v>114820.69110358741</c:v>
                </c:pt>
                <c:pt idx="228" formatCode="#,##0">
                  <c:v>154062.82929076371</c:v>
                </c:pt>
                <c:pt idx="229" formatCode="#,##0">
                  <c:v>156198.77714730831</c:v>
                </c:pt>
                <c:pt idx="230" formatCode="#,##0">
                  <c:v>194767.24638081159</c:v>
                </c:pt>
                <c:pt idx="231" formatCode="#,##0">
                  <c:v>181244.58729618599</c:v>
                </c:pt>
                <c:pt idx="232" formatCode="#,##0">
                  <c:v>159602.19338165881</c:v>
                </c:pt>
                <c:pt idx="233" formatCode="#,##0">
                  <c:v>146209.59098154621</c:v>
                </c:pt>
                <c:pt idx="234" formatCode="#,##0">
                  <c:v>156151.82446039261</c:v>
                </c:pt>
                <c:pt idx="235" formatCode="#,##0">
                  <c:v>207743.96628672039</c:v>
                </c:pt>
                <c:pt idx="236" formatCode="#,##0">
                  <c:v>210973.49872335629</c:v>
                </c:pt>
                <c:pt idx="237" formatCode="#,##0">
                  <c:v>214237.68635262101</c:v>
                </c:pt>
                <c:pt idx="238" formatCode="#,##0">
                  <c:v>213967.75676239259</c:v>
                </c:pt>
                <c:pt idx="239" formatCode="#,##0">
                  <c:v>217367.58399482389</c:v>
                </c:pt>
                <c:pt idx="240" formatCode="#,##0">
                  <c:v>217556.95634051811</c:v>
                </c:pt>
                <c:pt idx="241" formatCode="#,##0">
                  <c:v>218196.55388405969</c:v>
                </c:pt>
                <c:pt idx="242" formatCode="#,##0">
                  <c:v>216921.7555537872</c:v>
                </c:pt>
                <c:pt idx="243" formatCode="#,##0">
                  <c:v>218497.120487559</c:v>
                </c:pt>
                <c:pt idx="244" formatCode="#,##0">
                  <c:v>219251.90991807391</c:v>
                </c:pt>
                <c:pt idx="245" formatCode="#,##0">
                  <c:v>220559.70641320301</c:v>
                </c:pt>
                <c:pt idx="246" formatCode="#,##0">
                  <c:v>218097.90031429971</c:v>
                </c:pt>
                <c:pt idx="247" formatCode="#,##0">
                  <c:v>215139.79196994469</c:v>
                </c:pt>
                <c:pt idx="248" formatCode="#,##0">
                  <c:v>216587.02962537631</c:v>
                </c:pt>
                <c:pt idx="249" formatCode="#,##0">
                  <c:v>216325.05168986029</c:v>
                </c:pt>
                <c:pt idx="250" formatCode="#,##0">
                  <c:v>215795.09773401279</c:v>
                </c:pt>
                <c:pt idx="251" formatCode="#,##0">
                  <c:v>219012.37085650541</c:v>
                </c:pt>
                <c:pt idx="252" formatCode="#,##0">
                  <c:v>221337.15308391201</c:v>
                </c:pt>
                <c:pt idx="253" formatCode="#,##0">
                  <c:v>223878.58477793209</c:v>
                </c:pt>
                <c:pt idx="254" formatCode="#,##0">
                  <c:v>225220.53654692689</c:v>
                </c:pt>
                <c:pt idx="255" formatCode="#,##0">
                  <c:v>220660.16046523771</c:v>
                </c:pt>
                <c:pt idx="256" formatCode="#,##0">
                  <c:v>220737.20951559569</c:v>
                </c:pt>
                <c:pt idx="257" formatCode="#,##0">
                  <c:v>220369.700200255</c:v>
                </c:pt>
                <c:pt idx="258" formatCode="#,##0">
                  <c:v>221860.1979330552</c:v>
                </c:pt>
                <c:pt idx="259" formatCode="#,##0">
                  <c:v>222541.70134888359</c:v>
                </c:pt>
                <c:pt idx="260" formatCode="#,##0">
                  <c:v>220789.69360464081</c:v>
                </c:pt>
                <c:pt idx="261" formatCode="#,##0">
                  <c:v>220241.07699849259</c:v>
                </c:pt>
                <c:pt idx="262" formatCode="#,##0">
                  <c:v>221248.411847529</c:v>
                </c:pt>
                <c:pt idx="263" formatCode="#,##0">
                  <c:v>219849.0696396351</c:v>
                </c:pt>
                <c:pt idx="264" formatCode="#,##0">
                  <c:v>216612.84222736079</c:v>
                </c:pt>
                <c:pt idx="265" formatCode="#,##0">
                  <c:v>217212.89592371081</c:v>
                </c:pt>
                <c:pt idx="266" formatCode="#,##0">
                  <c:v>217575.0015283314</c:v>
                </c:pt>
                <c:pt idx="267" formatCode="#,##0">
                  <c:v>217987.63480342829</c:v>
                </c:pt>
                <c:pt idx="268" formatCode="#,##0">
                  <c:v>218083.01591615321</c:v>
                </c:pt>
                <c:pt idx="269" formatCode="#,##0">
                  <c:v>216464.82994946279</c:v>
                </c:pt>
                <c:pt idx="270" formatCode="#,##0">
                  <c:v>142437.51068452201</c:v>
                </c:pt>
                <c:pt idx="271" formatCode="#,##0">
                  <c:v>145535.03127714811</c:v>
                </c:pt>
                <c:pt idx="272" formatCode="#,##0">
                  <c:v>153325.35205224011</c:v>
                </c:pt>
                <c:pt idx="273" formatCode="#,##0">
                  <c:v>157099.13512733809</c:v>
                </c:pt>
                <c:pt idx="274" formatCode="#,##0">
                  <c:v>137953.78198695881</c:v>
                </c:pt>
                <c:pt idx="275" formatCode="#,##0">
                  <c:v>143870.78345592361</c:v>
                </c:pt>
                <c:pt idx="276" formatCode="#,##0">
                  <c:v>137391.84877464449</c:v>
                </c:pt>
                <c:pt idx="277" formatCode="#,##0">
                  <c:v>139133.30828943581</c:v>
                </c:pt>
                <c:pt idx="278" formatCode="#,##0">
                  <c:v>132982.60879643171</c:v>
                </c:pt>
                <c:pt idx="279" formatCode="#,##0">
                  <c:v>124768.8345973878</c:v>
                </c:pt>
                <c:pt idx="280" formatCode="#,##0">
                  <c:v>92545.522432916274</c:v>
                </c:pt>
                <c:pt idx="281" formatCode="#,##0">
                  <c:v>92545.522432916274</c:v>
                </c:pt>
                <c:pt idx="282" formatCode="#,##0">
                  <c:v>92545.522432916274</c:v>
                </c:pt>
                <c:pt idx="283" formatCode="#,##0">
                  <c:v>92545.522432916274</c:v>
                </c:pt>
                <c:pt idx="284" formatCode="#,##0">
                  <c:v>92545.522432916274</c:v>
                </c:pt>
                <c:pt idx="285" formatCode="#,##0">
                  <c:v>92545.522432916274</c:v>
                </c:pt>
                <c:pt idx="286" formatCode="#,##0">
                  <c:v>92545.522432916274</c:v>
                </c:pt>
                <c:pt idx="287" formatCode="#,##0">
                  <c:v>92545.522432916274</c:v>
                </c:pt>
                <c:pt idx="288" formatCode="#,##0">
                  <c:v>92545.522432916274</c:v>
                </c:pt>
                <c:pt idx="289" formatCode="#,##0">
                  <c:v>92545.522432916274</c:v>
                </c:pt>
                <c:pt idx="290" formatCode="#,##0">
                  <c:v>92545.522432916274</c:v>
                </c:pt>
                <c:pt idx="291" formatCode="#,##0">
                  <c:v>92545.522432916274</c:v>
                </c:pt>
                <c:pt idx="292" formatCode="#,##0">
                  <c:v>84335.45771164367</c:v>
                </c:pt>
                <c:pt idx="293" formatCode="#,##0">
                  <c:v>86565.252160925884</c:v>
                </c:pt>
                <c:pt idx="294" formatCode="#,##0">
                  <c:v>92531.737148433414</c:v>
                </c:pt>
                <c:pt idx="295" formatCode="#,##0">
                  <c:v>89354.228847297869</c:v>
                </c:pt>
                <c:pt idx="296" formatCode="#,##0">
                  <c:v>79221.10980397719</c:v>
                </c:pt>
                <c:pt idx="297" formatCode="#,##0">
                  <c:v>58935.986224845023</c:v>
                </c:pt>
                <c:pt idx="298" formatCode="#,##0">
                  <c:v>61930.066021868173</c:v>
                </c:pt>
                <c:pt idx="299" formatCode="#,##0">
                  <c:v>58558.585347780987</c:v>
                </c:pt>
                <c:pt idx="300" formatCode="#,##0">
                  <c:v>67662.441984477628</c:v>
                </c:pt>
                <c:pt idx="301" formatCode="#,##0">
                  <c:v>90125.565859712311</c:v>
                </c:pt>
                <c:pt idx="302" formatCode="#,##0">
                  <c:v>128992.6656905961</c:v>
                </c:pt>
                <c:pt idx="303" formatCode="#,##0">
                  <c:v>132032.91654422879</c:v>
                </c:pt>
                <c:pt idx="304" formatCode="#,##0">
                  <c:v>91474.909491826838</c:v>
                </c:pt>
                <c:pt idx="305" formatCode="#,##0">
                  <c:v>104136.867176694</c:v>
                </c:pt>
                <c:pt idx="306" formatCode="#,##0">
                  <c:v>100126.6621387846</c:v>
                </c:pt>
                <c:pt idx="307" formatCode="#,##0">
                  <c:v>83447.446124285823</c:v>
                </c:pt>
                <c:pt idx="308" formatCode="#,##0">
                  <c:v>70833.076752446024</c:v>
                </c:pt>
                <c:pt idx="309" formatCode="#,##0">
                  <c:v>84397.726675699058</c:v>
                </c:pt>
                <c:pt idx="310" formatCode="#,##0">
                  <c:v>115049.442838077</c:v>
                </c:pt>
                <c:pt idx="311" formatCode="#,##0">
                  <c:v>158355.59972581311</c:v>
                </c:pt>
                <c:pt idx="312" formatCode="#,##0">
                  <c:v>152114.70961076321</c:v>
                </c:pt>
                <c:pt idx="313" formatCode="#,##0">
                  <c:v>144016.13644631341</c:v>
                </c:pt>
                <c:pt idx="314" formatCode="#,##0">
                  <c:v>137795.47478740971</c:v>
                </c:pt>
                <c:pt idx="315" formatCode="#,##0">
                  <c:v>128430.3633452614</c:v>
                </c:pt>
                <c:pt idx="316" formatCode="#,##0">
                  <c:v>132790.49726323021</c:v>
                </c:pt>
                <c:pt idx="317" formatCode="#,##0">
                  <c:v>148841.454649683</c:v>
                </c:pt>
                <c:pt idx="318" formatCode="#,##0">
                  <c:v>155633.96261970309</c:v>
                </c:pt>
                <c:pt idx="319" formatCode="#,##0">
                  <c:v>227902.85773280871</c:v>
                </c:pt>
                <c:pt idx="320" formatCode="#,##0">
                  <c:v>261874.59091764779</c:v>
                </c:pt>
                <c:pt idx="321" formatCode="#,##0">
                  <c:v>241604.9025247781</c:v>
                </c:pt>
                <c:pt idx="322" formatCode="#,##0">
                  <c:v>224703.58258114659</c:v>
                </c:pt>
                <c:pt idx="323" formatCode="#,##0">
                  <c:v>215962.23012981901</c:v>
                </c:pt>
                <c:pt idx="324" formatCode="#,##0">
                  <c:v>233577.26928580811</c:v>
                </c:pt>
                <c:pt idx="325" formatCode="#,##0">
                  <c:v>264172.19263858622</c:v>
                </c:pt>
                <c:pt idx="326" formatCode="#,##0">
                  <c:v>268080.31339053862</c:v>
                </c:pt>
                <c:pt idx="327" formatCode="#,##0">
                  <c:v>254835.97539301281</c:v>
                </c:pt>
                <c:pt idx="328" formatCode="#,##0">
                  <c:v>260743.94461611871</c:v>
                </c:pt>
                <c:pt idx="329" formatCode="#,##0">
                  <c:v>257998.72605098219</c:v>
                </c:pt>
                <c:pt idx="330" formatCode="#,##0">
                  <c:v>247885.1090024162</c:v>
                </c:pt>
                <c:pt idx="331" formatCode="#,##0">
                  <c:v>260974.56752682451</c:v>
                </c:pt>
                <c:pt idx="332" formatCode="#,##0">
                  <c:v>273156.52287625358</c:v>
                </c:pt>
                <c:pt idx="333" formatCode="#,##0">
                  <c:v>272965.24782302987</c:v>
                </c:pt>
                <c:pt idx="334" formatCode="#,##0">
                  <c:v>281088.63134612609</c:v>
                </c:pt>
                <c:pt idx="335" formatCode="#,##0">
                  <c:v>274860.40781977162</c:v>
                </c:pt>
                <c:pt idx="336" formatCode="#,##0">
                  <c:v>277237.84561435261</c:v>
                </c:pt>
                <c:pt idx="337" formatCode="#,##0">
                  <c:v>284860.11167771887</c:v>
                </c:pt>
                <c:pt idx="338" formatCode="#,##0">
                  <c:v>310300.58205585042</c:v>
                </c:pt>
                <c:pt idx="339" formatCode="#,##0">
                  <c:v>333185.28376129823</c:v>
                </c:pt>
                <c:pt idx="340" formatCode="#,##0">
                  <c:v>322838.89623299922</c:v>
                </c:pt>
                <c:pt idx="341" formatCode="#,##0">
                  <c:v>313910.65397033113</c:v>
                </c:pt>
                <c:pt idx="342" formatCode="#,##0">
                  <c:v>316505.51230761892</c:v>
                </c:pt>
                <c:pt idx="343" formatCode="#,##0">
                  <c:v>338199.00196050713</c:v>
                </c:pt>
                <c:pt idx="344" formatCode="#,##0">
                  <c:v>344351.62611581141</c:v>
                </c:pt>
                <c:pt idx="345" formatCode="#,##0">
                  <c:v>331942.13310871797</c:v>
                </c:pt>
                <c:pt idx="346" formatCode="#,##0">
                  <c:v>316779.45028479327</c:v>
                </c:pt>
                <c:pt idx="347" formatCode="#,##0">
                  <c:v>291927.13117017562</c:v>
                </c:pt>
                <c:pt idx="348" formatCode="#,##0">
                  <c:v>318277.71722531779</c:v>
                </c:pt>
                <c:pt idx="349" formatCode="#,##0">
                  <c:v>337414.64712117153</c:v>
                </c:pt>
                <c:pt idx="350" formatCode="#,##0">
                  <c:v>332900.16498998052</c:v>
                </c:pt>
                <c:pt idx="351" formatCode="#,##0">
                  <c:v>348155.83121512498</c:v>
                </c:pt>
                <c:pt idx="352" formatCode="#,##0">
                  <c:v>335130.49223528022</c:v>
                </c:pt>
                <c:pt idx="353" formatCode="#,##0">
                  <c:v>318217.52482677088</c:v>
                </c:pt>
                <c:pt idx="354" formatCode="#,##0">
                  <c:v>304233.44135272101</c:v>
                </c:pt>
                <c:pt idx="355" formatCode="#,##0">
                  <c:v>299820.83740140061</c:v>
                </c:pt>
                <c:pt idx="356" formatCode="#,##0">
                  <c:v>268837.11717016873</c:v>
                </c:pt>
                <c:pt idx="357" formatCode="#,##0">
                  <c:v>269296.1535365124</c:v>
                </c:pt>
                <c:pt idx="358" formatCode="#,##0">
                  <c:v>257950.30300768171</c:v>
                </c:pt>
                <c:pt idx="359" formatCode="#,##0">
                  <c:v>264657.23880649381</c:v>
                </c:pt>
                <c:pt idx="360" formatCode="#,##0">
                  <c:v>261291.31485476499</c:v>
                </c:pt>
                <c:pt idx="361" formatCode="#,##0">
                  <c:v>270422.9168017917</c:v>
                </c:pt>
                <c:pt idx="362" formatCode="#,##0">
                  <c:v>277848.71371480561</c:v>
                </c:pt>
                <c:pt idx="363" formatCode="#,##0">
                  <c:v>249886.45884713781</c:v>
                </c:pt>
                <c:pt idx="364" formatCode="#,##0">
                  <c:v>233753.22820737131</c:v>
                </c:pt>
                <c:pt idx="365" formatCode="#,##0">
                  <c:v>247615.2676400182</c:v>
                </c:pt>
                <c:pt idx="366" formatCode="#,##0">
                  <c:v>232929.05568681911</c:v>
                </c:pt>
                <c:pt idx="367" formatCode="#,##0">
                  <c:v>199023.64292684599</c:v>
                </c:pt>
                <c:pt idx="368" formatCode="#,##0">
                  <c:v>211926.26092421761</c:v>
                </c:pt>
                <c:pt idx="369" formatCode="#,##0">
                  <c:v>153717.810068766</c:v>
                </c:pt>
                <c:pt idx="370" formatCode="#,##0">
                  <c:v>161913.92411056851</c:v>
                </c:pt>
                <c:pt idx="371" formatCode="#,##0">
                  <c:v>177215.26887352031</c:v>
                </c:pt>
                <c:pt idx="372" formatCode="#,##0">
                  <c:v>195718.77356442049</c:v>
                </c:pt>
                <c:pt idx="373" formatCode="#,##0">
                  <c:v>269578.32601117861</c:v>
                </c:pt>
                <c:pt idx="374" formatCode="#,##0">
                  <c:v>235076.58793567811</c:v>
                </c:pt>
                <c:pt idx="375" formatCode="#,##0">
                  <c:v>190734.15645072371</c:v>
                </c:pt>
                <c:pt idx="376" formatCode="#,##0">
                  <c:v>195060.77416135601</c:v>
                </c:pt>
                <c:pt idx="377" formatCode="#,##0">
                  <c:v>161255.87025806031</c:v>
                </c:pt>
                <c:pt idx="378" formatCode="#,##0">
                  <c:v>147997.6677905512</c:v>
                </c:pt>
                <c:pt idx="379" formatCode="#,##0">
                  <c:v>167402.84849545051</c:v>
                </c:pt>
                <c:pt idx="380" formatCode="#,##0">
                  <c:v>167166.97160666899</c:v>
                </c:pt>
                <c:pt idx="381" formatCode="#,##0">
                  <c:v>165652.53107624891</c:v>
                </c:pt>
                <c:pt idx="382" formatCode="#,##0">
                  <c:v>174255.95628619759</c:v>
                </c:pt>
                <c:pt idx="383" formatCode="#,##0">
                  <c:v>188369.8513962854</c:v>
                </c:pt>
                <c:pt idx="384" formatCode="#,##0">
                  <c:v>209271.3182520452</c:v>
                </c:pt>
                <c:pt idx="385" formatCode="#,##0">
                  <c:v>265427.93079974368</c:v>
                </c:pt>
                <c:pt idx="386" formatCode="#,##0">
                  <c:v>337692.18282398483</c:v>
                </c:pt>
                <c:pt idx="387" formatCode="#,##0">
                  <c:v>343599.6759034415</c:v>
                </c:pt>
                <c:pt idx="388" formatCode="#,##0">
                  <c:v>342159.62085871742</c:v>
                </c:pt>
                <c:pt idx="389" formatCode="#,##0">
                  <c:v>341589.38612555142</c:v>
                </c:pt>
                <c:pt idx="390" formatCode="#,##0">
                  <c:v>343492.40369400469</c:v>
                </c:pt>
                <c:pt idx="391" formatCode="#,##0">
                  <c:v>348970.89231378422</c:v>
                </c:pt>
                <c:pt idx="392" formatCode="#,##0">
                  <c:v>350063.97555945598</c:v>
                </c:pt>
                <c:pt idx="393" formatCode="#,##0">
                  <c:v>349104.55461571622</c:v>
                </c:pt>
                <c:pt idx="394" formatCode="#,##0">
                  <c:v>345029.53795364843</c:v>
                </c:pt>
                <c:pt idx="395" formatCode="#,##0">
                  <c:v>345036.4052146562</c:v>
                </c:pt>
                <c:pt idx="396" formatCode="#,##0">
                  <c:v>350333.9515487632</c:v>
                </c:pt>
                <c:pt idx="397" formatCode="#,##0">
                  <c:v>353517.79172659753</c:v>
                </c:pt>
                <c:pt idx="398" formatCode="#,##0">
                  <c:v>352957.88672033453</c:v>
                </c:pt>
                <c:pt idx="399" formatCode="#,##0">
                  <c:v>354096.36793339741</c:v>
                </c:pt>
                <c:pt idx="400" formatCode="#,##0">
                  <c:v>354711.58385953872</c:v>
                </c:pt>
                <c:pt idx="401" formatCode="#,##0">
                  <c:v>356887.35996063572</c:v>
                </c:pt>
                <c:pt idx="402" formatCode="#,##0">
                  <c:v>358651.74315405253</c:v>
                </c:pt>
                <c:pt idx="403" formatCode="#,##0">
                  <c:v>355348.47837943741</c:v>
                </c:pt>
                <c:pt idx="404" formatCode="#,##0">
                  <c:v>356183.34742425481</c:v>
                </c:pt>
                <c:pt idx="405" formatCode="#,##0">
                  <c:v>354827.62896527979</c:v>
                </c:pt>
                <c:pt idx="406" formatCode="#,##0">
                  <c:v>354761.20423539262</c:v>
                </c:pt>
                <c:pt idx="407" formatCode="#,##0">
                  <c:v>340915.52734574961</c:v>
                </c:pt>
                <c:pt idx="408" formatCode="#,##0">
                  <c:v>335567.38142661081</c:v>
                </c:pt>
                <c:pt idx="409" formatCode="#,##0">
                  <c:v>347793.0015357759</c:v>
                </c:pt>
                <c:pt idx="410" formatCode="#,##0">
                  <c:v>352660.12493020273</c:v>
                </c:pt>
                <c:pt idx="411" formatCode="#,##0">
                  <c:v>351641.24654964858</c:v>
                </c:pt>
                <c:pt idx="412" formatCode="#,##0">
                  <c:v>350861.6063398468</c:v>
                </c:pt>
                <c:pt idx="413" formatCode="#,##0">
                  <c:v>351428.62515409611</c:v>
                </c:pt>
                <c:pt idx="414" formatCode="#,##0">
                  <c:v>350143.32709607988</c:v>
                </c:pt>
                <c:pt idx="415" formatCode="#,##0">
                  <c:v>355377.22675748251</c:v>
                </c:pt>
                <c:pt idx="416" formatCode="#,##0">
                  <c:v>336741.80422774749</c:v>
                </c:pt>
                <c:pt idx="417" formatCode="#,##0">
                  <c:v>329515.81191146019</c:v>
                </c:pt>
                <c:pt idx="418" formatCode="#,##0">
                  <c:v>311133.39008269302</c:v>
                </c:pt>
                <c:pt idx="419" formatCode="#,##0">
                  <c:v>311443.16447283421</c:v>
                </c:pt>
                <c:pt idx="420" formatCode="#,##0">
                  <c:v>316919.0797229411</c:v>
                </c:pt>
                <c:pt idx="421" formatCode="#,##0">
                  <c:v>308613.02766734152</c:v>
                </c:pt>
                <c:pt idx="422" formatCode="#,##0">
                  <c:v>306027.50075483351</c:v>
                </c:pt>
                <c:pt idx="423" formatCode="#,##0">
                  <c:v>301681.71014128072</c:v>
                </c:pt>
                <c:pt idx="424" formatCode="#,##0">
                  <c:v>289498.54802909051</c:v>
                </c:pt>
                <c:pt idx="425" formatCode="#,##0">
                  <c:v>288521.74141354428</c:v>
                </c:pt>
                <c:pt idx="426" formatCode="#,##0">
                  <c:v>303426.77268398681</c:v>
                </c:pt>
                <c:pt idx="427" formatCode="#,##0">
                  <c:v>306781.17152022017</c:v>
                </c:pt>
                <c:pt idx="428" formatCode="#,##0">
                  <c:v>290370.37385057402</c:v>
                </c:pt>
                <c:pt idx="429" formatCode="#,##0">
                  <c:v>294000.49135739822</c:v>
                </c:pt>
                <c:pt idx="430" formatCode="#,##0">
                  <c:v>332628.7372125723</c:v>
                </c:pt>
                <c:pt idx="431" formatCode="#,##0">
                  <c:v>333737.68548107898</c:v>
                </c:pt>
                <c:pt idx="432" formatCode="#,##0">
                  <c:v>333549.26882517472</c:v>
                </c:pt>
                <c:pt idx="433" formatCode="#,##0">
                  <c:v>331475.81124834192</c:v>
                </c:pt>
                <c:pt idx="434" formatCode="#,##0">
                  <c:v>330836.73021214822</c:v>
                </c:pt>
                <c:pt idx="435" formatCode="#,##0">
                  <c:v>333239.70924272062</c:v>
                </c:pt>
                <c:pt idx="436" formatCode="#,##0">
                  <c:v>345053.92634764599</c:v>
                </c:pt>
                <c:pt idx="437" formatCode="#,##0">
                  <c:v>342256.44224468409</c:v>
                </c:pt>
                <c:pt idx="438" formatCode="#,##0">
                  <c:v>345379.79490296898</c:v>
                </c:pt>
                <c:pt idx="439" formatCode="#,##0">
                  <c:v>343866.3531510568</c:v>
                </c:pt>
                <c:pt idx="440" formatCode="#,##0">
                  <c:v>337238.27480416029</c:v>
                </c:pt>
                <c:pt idx="441" formatCode="#,##0">
                  <c:v>337310.6739987398</c:v>
                </c:pt>
                <c:pt idx="442" formatCode="#,##0">
                  <c:v>334774.2963519172</c:v>
                </c:pt>
                <c:pt idx="443" formatCode="#,##0">
                  <c:v>333587.75168849522</c:v>
                </c:pt>
                <c:pt idx="444" formatCode="#,##0">
                  <c:v>266729.25730157882</c:v>
                </c:pt>
                <c:pt idx="445" formatCode="#,##0">
                  <c:v>208994.01089631231</c:v>
                </c:pt>
                <c:pt idx="446" formatCode="#,##0">
                  <c:v>222257.8183770816</c:v>
                </c:pt>
                <c:pt idx="447" formatCode="#,##0">
                  <c:v>235468.4556588227</c:v>
                </c:pt>
                <c:pt idx="448" formatCode="#,##0">
                  <c:v>223704.16863776781</c:v>
                </c:pt>
                <c:pt idx="449" formatCode="#,##0">
                  <c:v>258110.88174383561</c:v>
                </c:pt>
                <c:pt idx="450" formatCode="#,##0">
                  <c:v>258845.20155811901</c:v>
                </c:pt>
                <c:pt idx="451" formatCode="#,##0">
                  <c:v>258532.79026834</c:v>
                </c:pt>
                <c:pt idx="452" formatCode="#,##0">
                  <c:v>228453.6119256604</c:v>
                </c:pt>
                <c:pt idx="453" formatCode="#,##0">
                  <c:v>233469.22149773041</c:v>
                </c:pt>
                <c:pt idx="454" formatCode="#,##0">
                  <c:v>232961.0817179002</c:v>
                </c:pt>
                <c:pt idx="455" formatCode="#,##0">
                  <c:v>227298.78884412581</c:v>
                </c:pt>
                <c:pt idx="456" formatCode="#,##0">
                  <c:v>223276.80350291281</c:v>
                </c:pt>
                <c:pt idx="457" formatCode="#,##0">
                  <c:v>223638.85508435019</c:v>
                </c:pt>
                <c:pt idx="458" formatCode="#,##0">
                  <c:v>181789.8124533089</c:v>
                </c:pt>
                <c:pt idx="459" formatCode="#,##0">
                  <c:v>188480.55998287589</c:v>
                </c:pt>
                <c:pt idx="460" formatCode="#,##0">
                  <c:v>188499.08925022831</c:v>
                </c:pt>
                <c:pt idx="461" formatCode="#,##0">
                  <c:v>184939.79116148959</c:v>
                </c:pt>
                <c:pt idx="462" formatCode="#,##0">
                  <c:v>176460.38682820401</c:v>
                </c:pt>
                <c:pt idx="463" formatCode="#,##0">
                  <c:v>169765.65469628971</c:v>
                </c:pt>
                <c:pt idx="464" formatCode="#,##0">
                  <c:v>179007.923717631</c:v>
                </c:pt>
                <c:pt idx="465" formatCode="#,##0">
                  <c:v>188903.2759772834</c:v>
                </c:pt>
                <c:pt idx="466" formatCode="#,##0">
                  <c:v>183606.40810776071</c:v>
                </c:pt>
                <c:pt idx="467" formatCode="#,##0">
                  <c:v>228575.73944252601</c:v>
                </c:pt>
                <c:pt idx="468" formatCode="#,##0">
                  <c:v>223785.58171453729</c:v>
                </c:pt>
                <c:pt idx="469" formatCode="#,##0">
                  <c:v>216757.78523606961</c:v>
                </c:pt>
                <c:pt idx="470" formatCode="#,##0">
                  <c:v>220577.16091304561</c:v>
                </c:pt>
                <c:pt idx="471" formatCode="#,##0">
                  <c:v>237033.3576245523</c:v>
                </c:pt>
                <c:pt idx="472" formatCode="#,##0">
                  <c:v>257365.9463543368</c:v>
                </c:pt>
                <c:pt idx="473" formatCode="#,##0">
                  <c:v>257597.85169478791</c:v>
                </c:pt>
                <c:pt idx="474" formatCode="#,##0">
                  <c:v>264397.31401690521</c:v>
                </c:pt>
                <c:pt idx="475" formatCode="#,##0">
                  <c:v>259829.048732814</c:v>
                </c:pt>
                <c:pt idx="476" formatCode="#,##0">
                  <c:v>261453.42076095971</c:v>
                </c:pt>
                <c:pt idx="477" formatCode="#,##0">
                  <c:v>258462.87155642229</c:v>
                </c:pt>
                <c:pt idx="478" formatCode="#,##0">
                  <c:v>252531.7977401703</c:v>
                </c:pt>
                <c:pt idx="479" formatCode="#,##0">
                  <c:v>235183.27066082149</c:v>
                </c:pt>
                <c:pt idx="480" formatCode="#,##0">
                  <c:v>232506.25639341021</c:v>
                </c:pt>
                <c:pt idx="481" formatCode="#,##0">
                  <c:v>237950.24679277599</c:v>
                </c:pt>
                <c:pt idx="482" formatCode="#,##0">
                  <c:v>236789.21532769699</c:v>
                </c:pt>
                <c:pt idx="483" formatCode="#,##0">
                  <c:v>222939.71479292211</c:v>
                </c:pt>
                <c:pt idx="484" formatCode="#,##0">
                  <c:v>221304.27328796411</c:v>
                </c:pt>
                <c:pt idx="485" formatCode="#,##0">
                  <c:v>225142.32332978811</c:v>
                </c:pt>
                <c:pt idx="486" formatCode="#,##0">
                  <c:v>223575.46644210751</c:v>
                </c:pt>
                <c:pt idx="487" formatCode="#,##0">
                  <c:v>221538.03910874081</c:v>
                </c:pt>
                <c:pt idx="488" formatCode="#,##0">
                  <c:v>224517.89592410441</c:v>
                </c:pt>
                <c:pt idx="489" formatCode="#,##0">
                  <c:v>216881.64538474611</c:v>
                </c:pt>
                <c:pt idx="490" formatCode="#,##0">
                  <c:v>216868.72713500311</c:v>
                </c:pt>
                <c:pt idx="491" formatCode="#,##0">
                  <c:v>240619.67261742981</c:v>
                </c:pt>
                <c:pt idx="492" formatCode="#,##0">
                  <c:v>238615.04339623029</c:v>
                </c:pt>
                <c:pt idx="493" formatCode="#,##0">
                  <c:v>220775.35704565799</c:v>
                </c:pt>
                <c:pt idx="494" formatCode="#,##0">
                  <c:v>215553.7221799902</c:v>
                </c:pt>
                <c:pt idx="495" formatCode="#,##0">
                  <c:v>193701.25600678951</c:v>
                </c:pt>
                <c:pt idx="496" formatCode="#,##0">
                  <c:v>194685.86954270309</c:v>
                </c:pt>
                <c:pt idx="497" formatCode="#,##0">
                  <c:v>196665.04892082381</c:v>
                </c:pt>
                <c:pt idx="498" formatCode="#,##0">
                  <c:v>199708.96045076571</c:v>
                </c:pt>
                <c:pt idx="499" formatCode="#,##0">
                  <c:v>204626.3652798738</c:v>
                </c:pt>
                <c:pt idx="500" formatCode="#,##0">
                  <c:v>200956.25196463431</c:v>
                </c:pt>
                <c:pt idx="501" formatCode="#,##0">
                  <c:v>192125.28683280779</c:v>
                </c:pt>
                <c:pt idx="502" formatCode="#,##0">
                  <c:v>195252.61736716871</c:v>
                </c:pt>
                <c:pt idx="503" formatCode="#,##0">
                  <c:v>179157.3849648686</c:v>
                </c:pt>
                <c:pt idx="504" formatCode="#,##0">
                  <c:v>174994.05759484731</c:v>
                </c:pt>
                <c:pt idx="505" formatCode="#,##0">
                  <c:v>176083.8650924036</c:v>
                </c:pt>
                <c:pt idx="506" formatCode="#,##0">
                  <c:v>157813.65673317519</c:v>
                </c:pt>
                <c:pt idx="507" formatCode="#,##0">
                  <c:v>133780.11817280081</c:v>
                </c:pt>
                <c:pt idx="508" formatCode="#,##0">
                  <c:v>115013.5037324585</c:v>
                </c:pt>
                <c:pt idx="509" formatCode="#,##0">
                  <c:v>109166.54111979849</c:v>
                </c:pt>
                <c:pt idx="510" formatCode="#,##0">
                  <c:v>95321.830664562251</c:v>
                </c:pt>
                <c:pt idx="511" formatCode="#,##0">
                  <c:v>87563.558861943253</c:v>
                </c:pt>
                <c:pt idx="512" formatCode="#,##0">
                  <c:v>77388.799095191294</c:v>
                </c:pt>
                <c:pt idx="513" formatCode="#,##0">
                  <c:v>92335.693207170058</c:v>
                </c:pt>
                <c:pt idx="514" formatCode="#,##0">
                  <c:v>90148.479577669306</c:v>
                </c:pt>
                <c:pt idx="515" formatCode="#,##0">
                  <c:v>101684.9718613376</c:v>
                </c:pt>
                <c:pt idx="516" formatCode="#,##0">
                  <c:v>83897.205106418623</c:v>
                </c:pt>
                <c:pt idx="517" formatCode="#,##0">
                  <c:v>22966.459397796589</c:v>
                </c:pt>
                <c:pt idx="518" formatCode="#,##0">
                  <c:v>11510.4820480052</c:v>
                </c:pt>
              </c:numCache>
            </c:numRef>
          </c:val>
        </c:ser>
        <c:dLbls>
          <c:showLegendKey val="0"/>
          <c:showVal val="0"/>
          <c:showCatName val="0"/>
          <c:showSerName val="0"/>
          <c:showPercent val="0"/>
          <c:showBubbleSize val="0"/>
        </c:dLbls>
        <c:axId val="99529472"/>
        <c:axId val="99531008"/>
      </c:areaChart>
      <c:lineChart>
        <c:grouping val="standard"/>
        <c:varyColors val="0"/>
        <c:ser>
          <c:idx val="5"/>
          <c:order val="2"/>
          <c:tx>
            <c:strRef>
              <c:f>'Data - Period 1'!$D$14</c:f>
              <c:strCache>
                <c:ptCount val="1"/>
                <c:pt idx="0">
                  <c:v>Risk Limit</c:v>
                </c:pt>
              </c:strCache>
            </c:strRef>
          </c:tx>
          <c:spPr>
            <a:ln w="12700">
              <a:solidFill>
                <a:srgbClr val="FE370F"/>
              </a:solidFill>
              <a:prstDash val="solid"/>
            </a:ln>
          </c:spPr>
          <c:marker>
            <c:symbol val="none"/>
          </c:marke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1'!$D$15:$D$794</c:f>
              <c:numCache>
                <c:formatCode>_(* #,##0_);_(* \(#,##0\);_(* "-"_);_(@_)</c:formatCode>
                <c:ptCount val="780"/>
                <c:pt idx="0">
                  <c:v>200000</c:v>
                </c:pt>
                <c:pt idx="1">
                  <c:v>200000</c:v>
                </c:pt>
                <c:pt idx="2">
                  <c:v>200000</c:v>
                </c:pt>
                <c:pt idx="3">
                  <c:v>200000</c:v>
                </c:pt>
                <c:pt idx="4">
                  <c:v>200000</c:v>
                </c:pt>
                <c:pt idx="5">
                  <c:v>200000</c:v>
                </c:pt>
                <c:pt idx="6">
                  <c:v>200000</c:v>
                </c:pt>
                <c:pt idx="7">
                  <c:v>200000</c:v>
                </c:pt>
                <c:pt idx="8">
                  <c:v>200000</c:v>
                </c:pt>
                <c:pt idx="9">
                  <c:v>200000</c:v>
                </c:pt>
                <c:pt idx="10">
                  <c:v>200000</c:v>
                </c:pt>
                <c:pt idx="11">
                  <c:v>200000</c:v>
                </c:pt>
                <c:pt idx="12">
                  <c:v>200000</c:v>
                </c:pt>
                <c:pt idx="13">
                  <c:v>200000</c:v>
                </c:pt>
                <c:pt idx="14">
                  <c:v>200000</c:v>
                </c:pt>
                <c:pt idx="15">
                  <c:v>200000</c:v>
                </c:pt>
                <c:pt idx="16">
                  <c:v>200000</c:v>
                </c:pt>
                <c:pt idx="17">
                  <c:v>200000</c:v>
                </c:pt>
                <c:pt idx="18">
                  <c:v>200000</c:v>
                </c:pt>
                <c:pt idx="19">
                  <c:v>200000</c:v>
                </c:pt>
                <c:pt idx="20">
                  <c:v>200000</c:v>
                </c:pt>
                <c:pt idx="21">
                  <c:v>200000</c:v>
                </c:pt>
                <c:pt idx="22">
                  <c:v>200000</c:v>
                </c:pt>
                <c:pt idx="23">
                  <c:v>200000</c:v>
                </c:pt>
                <c:pt idx="24">
                  <c:v>200000</c:v>
                </c:pt>
                <c:pt idx="25">
                  <c:v>200000</c:v>
                </c:pt>
                <c:pt idx="26">
                  <c:v>200000</c:v>
                </c:pt>
                <c:pt idx="27">
                  <c:v>200000</c:v>
                </c:pt>
                <c:pt idx="28">
                  <c:v>200000</c:v>
                </c:pt>
                <c:pt idx="29">
                  <c:v>200000</c:v>
                </c:pt>
                <c:pt idx="30">
                  <c:v>200000</c:v>
                </c:pt>
                <c:pt idx="31">
                  <c:v>200000</c:v>
                </c:pt>
                <c:pt idx="32">
                  <c:v>200000</c:v>
                </c:pt>
                <c:pt idx="33">
                  <c:v>200000</c:v>
                </c:pt>
                <c:pt idx="34">
                  <c:v>200000</c:v>
                </c:pt>
                <c:pt idx="35">
                  <c:v>200000</c:v>
                </c:pt>
                <c:pt idx="36">
                  <c:v>200000</c:v>
                </c:pt>
                <c:pt idx="37">
                  <c:v>200000</c:v>
                </c:pt>
                <c:pt idx="38">
                  <c:v>200000</c:v>
                </c:pt>
                <c:pt idx="39">
                  <c:v>200000</c:v>
                </c:pt>
                <c:pt idx="40">
                  <c:v>200000</c:v>
                </c:pt>
                <c:pt idx="41">
                  <c:v>200000</c:v>
                </c:pt>
                <c:pt idx="42">
                  <c:v>200000</c:v>
                </c:pt>
                <c:pt idx="43">
                  <c:v>200000</c:v>
                </c:pt>
                <c:pt idx="44">
                  <c:v>200000</c:v>
                </c:pt>
                <c:pt idx="45">
                  <c:v>200000</c:v>
                </c:pt>
                <c:pt idx="46">
                  <c:v>200000</c:v>
                </c:pt>
                <c:pt idx="47">
                  <c:v>200000</c:v>
                </c:pt>
                <c:pt idx="48">
                  <c:v>200000</c:v>
                </c:pt>
                <c:pt idx="49">
                  <c:v>200000</c:v>
                </c:pt>
                <c:pt idx="50">
                  <c:v>200000</c:v>
                </c:pt>
                <c:pt idx="51">
                  <c:v>200000</c:v>
                </c:pt>
                <c:pt idx="52">
                  <c:v>200000</c:v>
                </c:pt>
                <c:pt idx="53">
                  <c:v>200000</c:v>
                </c:pt>
                <c:pt idx="54">
                  <c:v>200000</c:v>
                </c:pt>
                <c:pt idx="55">
                  <c:v>200000</c:v>
                </c:pt>
                <c:pt idx="56">
                  <c:v>200000</c:v>
                </c:pt>
                <c:pt idx="57">
                  <c:v>200000</c:v>
                </c:pt>
                <c:pt idx="58">
                  <c:v>200000</c:v>
                </c:pt>
                <c:pt idx="59">
                  <c:v>200000</c:v>
                </c:pt>
                <c:pt idx="60">
                  <c:v>200000</c:v>
                </c:pt>
                <c:pt idx="61">
                  <c:v>200000</c:v>
                </c:pt>
                <c:pt idx="62">
                  <c:v>200000</c:v>
                </c:pt>
                <c:pt idx="63">
                  <c:v>200000</c:v>
                </c:pt>
                <c:pt idx="64">
                  <c:v>200000</c:v>
                </c:pt>
                <c:pt idx="65">
                  <c:v>200000</c:v>
                </c:pt>
                <c:pt idx="66">
                  <c:v>200000</c:v>
                </c:pt>
                <c:pt idx="67">
                  <c:v>200000</c:v>
                </c:pt>
                <c:pt idx="68">
                  <c:v>200000</c:v>
                </c:pt>
                <c:pt idx="69">
                  <c:v>200000</c:v>
                </c:pt>
                <c:pt idx="70">
                  <c:v>200000</c:v>
                </c:pt>
                <c:pt idx="71">
                  <c:v>200000</c:v>
                </c:pt>
                <c:pt idx="72">
                  <c:v>200000</c:v>
                </c:pt>
                <c:pt idx="73">
                  <c:v>200000</c:v>
                </c:pt>
                <c:pt idx="74">
                  <c:v>200000</c:v>
                </c:pt>
                <c:pt idx="75">
                  <c:v>200000</c:v>
                </c:pt>
                <c:pt idx="76">
                  <c:v>200000</c:v>
                </c:pt>
                <c:pt idx="77">
                  <c:v>200000</c:v>
                </c:pt>
                <c:pt idx="78">
                  <c:v>200000</c:v>
                </c:pt>
                <c:pt idx="79">
                  <c:v>200000</c:v>
                </c:pt>
                <c:pt idx="80">
                  <c:v>200000</c:v>
                </c:pt>
                <c:pt idx="81">
                  <c:v>200000</c:v>
                </c:pt>
                <c:pt idx="82">
                  <c:v>200000</c:v>
                </c:pt>
                <c:pt idx="83">
                  <c:v>200000</c:v>
                </c:pt>
                <c:pt idx="84">
                  <c:v>200000</c:v>
                </c:pt>
                <c:pt idx="85">
                  <c:v>200000</c:v>
                </c:pt>
                <c:pt idx="86">
                  <c:v>200000</c:v>
                </c:pt>
                <c:pt idx="87">
                  <c:v>200000</c:v>
                </c:pt>
                <c:pt idx="88">
                  <c:v>200000</c:v>
                </c:pt>
                <c:pt idx="89">
                  <c:v>200000</c:v>
                </c:pt>
                <c:pt idx="90">
                  <c:v>200000</c:v>
                </c:pt>
                <c:pt idx="91">
                  <c:v>200000</c:v>
                </c:pt>
                <c:pt idx="92">
                  <c:v>200000</c:v>
                </c:pt>
                <c:pt idx="93">
                  <c:v>200000</c:v>
                </c:pt>
                <c:pt idx="94">
                  <c:v>200000</c:v>
                </c:pt>
                <c:pt idx="95">
                  <c:v>200000</c:v>
                </c:pt>
                <c:pt idx="96">
                  <c:v>200000</c:v>
                </c:pt>
                <c:pt idx="97">
                  <c:v>200000</c:v>
                </c:pt>
                <c:pt idx="98">
                  <c:v>200000</c:v>
                </c:pt>
                <c:pt idx="99">
                  <c:v>200000</c:v>
                </c:pt>
                <c:pt idx="100">
                  <c:v>200000</c:v>
                </c:pt>
                <c:pt idx="101">
                  <c:v>200000</c:v>
                </c:pt>
                <c:pt idx="102">
                  <c:v>200000</c:v>
                </c:pt>
                <c:pt idx="103">
                  <c:v>200000</c:v>
                </c:pt>
                <c:pt idx="104">
                  <c:v>200000</c:v>
                </c:pt>
                <c:pt idx="105">
                  <c:v>200000</c:v>
                </c:pt>
                <c:pt idx="106">
                  <c:v>200000</c:v>
                </c:pt>
                <c:pt idx="107">
                  <c:v>200000</c:v>
                </c:pt>
                <c:pt idx="108">
                  <c:v>200000</c:v>
                </c:pt>
                <c:pt idx="109">
                  <c:v>200000</c:v>
                </c:pt>
                <c:pt idx="110">
                  <c:v>200000</c:v>
                </c:pt>
                <c:pt idx="111">
                  <c:v>200000</c:v>
                </c:pt>
                <c:pt idx="112">
                  <c:v>200000</c:v>
                </c:pt>
                <c:pt idx="113">
                  <c:v>200000</c:v>
                </c:pt>
                <c:pt idx="114">
                  <c:v>200000</c:v>
                </c:pt>
                <c:pt idx="115">
                  <c:v>200000</c:v>
                </c:pt>
                <c:pt idx="116">
                  <c:v>200000</c:v>
                </c:pt>
                <c:pt idx="117">
                  <c:v>200000</c:v>
                </c:pt>
                <c:pt idx="118">
                  <c:v>200000</c:v>
                </c:pt>
                <c:pt idx="119">
                  <c:v>200000</c:v>
                </c:pt>
                <c:pt idx="120">
                  <c:v>200000</c:v>
                </c:pt>
                <c:pt idx="121">
                  <c:v>200000</c:v>
                </c:pt>
                <c:pt idx="122">
                  <c:v>200000</c:v>
                </c:pt>
                <c:pt idx="123">
                  <c:v>200000</c:v>
                </c:pt>
                <c:pt idx="124">
                  <c:v>200000</c:v>
                </c:pt>
                <c:pt idx="125">
                  <c:v>200000</c:v>
                </c:pt>
                <c:pt idx="126">
                  <c:v>200000</c:v>
                </c:pt>
                <c:pt idx="127">
                  <c:v>200000</c:v>
                </c:pt>
                <c:pt idx="128">
                  <c:v>200000</c:v>
                </c:pt>
                <c:pt idx="129">
                  <c:v>200000</c:v>
                </c:pt>
                <c:pt idx="130">
                  <c:v>200000</c:v>
                </c:pt>
                <c:pt idx="131">
                  <c:v>200000</c:v>
                </c:pt>
                <c:pt idx="132">
                  <c:v>200000</c:v>
                </c:pt>
                <c:pt idx="133">
                  <c:v>200000</c:v>
                </c:pt>
                <c:pt idx="134">
                  <c:v>200000</c:v>
                </c:pt>
                <c:pt idx="135">
                  <c:v>200000</c:v>
                </c:pt>
                <c:pt idx="136">
                  <c:v>200000</c:v>
                </c:pt>
                <c:pt idx="137">
                  <c:v>200000</c:v>
                </c:pt>
                <c:pt idx="138">
                  <c:v>200000</c:v>
                </c:pt>
                <c:pt idx="139">
                  <c:v>200000</c:v>
                </c:pt>
                <c:pt idx="140">
                  <c:v>200000</c:v>
                </c:pt>
                <c:pt idx="141">
                  <c:v>200000</c:v>
                </c:pt>
                <c:pt idx="142">
                  <c:v>200000</c:v>
                </c:pt>
                <c:pt idx="143">
                  <c:v>200000</c:v>
                </c:pt>
                <c:pt idx="144">
                  <c:v>200000</c:v>
                </c:pt>
                <c:pt idx="145">
                  <c:v>200000</c:v>
                </c:pt>
                <c:pt idx="146">
                  <c:v>200000</c:v>
                </c:pt>
                <c:pt idx="147">
                  <c:v>388692.337257309</c:v>
                </c:pt>
                <c:pt idx="148">
                  <c:v>388692.337257309</c:v>
                </c:pt>
                <c:pt idx="149">
                  <c:v>388692.337257309</c:v>
                </c:pt>
                <c:pt idx="150">
                  <c:v>388692.337257309</c:v>
                </c:pt>
                <c:pt idx="151">
                  <c:v>388692.337257309</c:v>
                </c:pt>
                <c:pt idx="152">
                  <c:v>388692.337257309</c:v>
                </c:pt>
                <c:pt idx="153">
                  <c:v>388692.337257309</c:v>
                </c:pt>
                <c:pt idx="154">
                  <c:v>388692.337257309</c:v>
                </c:pt>
                <c:pt idx="155">
                  <c:v>388692.337257309</c:v>
                </c:pt>
                <c:pt idx="156">
                  <c:v>388692.337257309</c:v>
                </c:pt>
                <c:pt idx="157">
                  <c:v>388692.337257309</c:v>
                </c:pt>
                <c:pt idx="158">
                  <c:v>388692.337257309</c:v>
                </c:pt>
                <c:pt idx="159">
                  <c:v>388692.337257309</c:v>
                </c:pt>
                <c:pt idx="160">
                  <c:v>388692.337257309</c:v>
                </c:pt>
                <c:pt idx="161">
                  <c:v>388692.337257309</c:v>
                </c:pt>
                <c:pt idx="162">
                  <c:v>388692.337257309</c:v>
                </c:pt>
                <c:pt idx="163">
                  <c:v>388692.337257309</c:v>
                </c:pt>
                <c:pt idx="164">
                  <c:v>388692.337257309</c:v>
                </c:pt>
                <c:pt idx="165">
                  <c:v>388692.337257309</c:v>
                </c:pt>
                <c:pt idx="166">
                  <c:v>388692.337257309</c:v>
                </c:pt>
                <c:pt idx="167">
                  <c:v>388692.337257309</c:v>
                </c:pt>
                <c:pt idx="168">
                  <c:v>388692.337257309</c:v>
                </c:pt>
                <c:pt idx="169">
                  <c:v>388692.337257309</c:v>
                </c:pt>
                <c:pt idx="170">
                  <c:v>388692.337257309</c:v>
                </c:pt>
                <c:pt idx="171">
                  <c:v>388692.337257309</c:v>
                </c:pt>
                <c:pt idx="172">
                  <c:v>388692.337257309</c:v>
                </c:pt>
                <c:pt idx="173">
                  <c:v>388692.337257309</c:v>
                </c:pt>
                <c:pt idx="174">
                  <c:v>388692.337257309</c:v>
                </c:pt>
                <c:pt idx="175">
                  <c:v>388692.337257309</c:v>
                </c:pt>
                <c:pt idx="176">
                  <c:v>388692.337257309</c:v>
                </c:pt>
                <c:pt idx="177">
                  <c:v>388692.337257309</c:v>
                </c:pt>
                <c:pt idx="178">
                  <c:v>388692.337257309</c:v>
                </c:pt>
                <c:pt idx="179">
                  <c:v>388692.337257309</c:v>
                </c:pt>
                <c:pt idx="180">
                  <c:v>388692.337257309</c:v>
                </c:pt>
                <c:pt idx="181">
                  <c:v>388692.337257309</c:v>
                </c:pt>
                <c:pt idx="182">
                  <c:v>388692.337257309</c:v>
                </c:pt>
                <c:pt idx="183">
                  <c:v>388692.337257309</c:v>
                </c:pt>
                <c:pt idx="184">
                  <c:v>388692.337257309</c:v>
                </c:pt>
                <c:pt idx="185">
                  <c:v>388692.337257309</c:v>
                </c:pt>
                <c:pt idx="186">
                  <c:v>388692.337257309</c:v>
                </c:pt>
                <c:pt idx="187">
                  <c:v>388692.337257309</c:v>
                </c:pt>
                <c:pt idx="188">
                  <c:v>388692.337257309</c:v>
                </c:pt>
                <c:pt idx="189">
                  <c:v>388692.337257309</c:v>
                </c:pt>
                <c:pt idx="190">
                  <c:v>388692.337257309</c:v>
                </c:pt>
                <c:pt idx="191">
                  <c:v>388692.337257309</c:v>
                </c:pt>
                <c:pt idx="192">
                  <c:v>388692.337257309</c:v>
                </c:pt>
                <c:pt idx="193">
                  <c:v>388692.337257309</c:v>
                </c:pt>
                <c:pt idx="194">
                  <c:v>388692.337257309</c:v>
                </c:pt>
                <c:pt idx="195">
                  <c:v>388692.337257309</c:v>
                </c:pt>
                <c:pt idx="196">
                  <c:v>388692.337257309</c:v>
                </c:pt>
                <c:pt idx="197">
                  <c:v>388692.337257309</c:v>
                </c:pt>
                <c:pt idx="198">
                  <c:v>388692.337257309</c:v>
                </c:pt>
                <c:pt idx="199">
                  <c:v>388692.337257309</c:v>
                </c:pt>
                <c:pt idx="200">
                  <c:v>388692.337257309</c:v>
                </c:pt>
                <c:pt idx="201">
                  <c:v>388692.337257309</c:v>
                </c:pt>
                <c:pt idx="202">
                  <c:v>388692.337257309</c:v>
                </c:pt>
                <c:pt idx="203">
                  <c:v>388692.337257309</c:v>
                </c:pt>
                <c:pt idx="204">
                  <c:v>388692.337257309</c:v>
                </c:pt>
                <c:pt idx="205">
                  <c:v>388692.337257309</c:v>
                </c:pt>
                <c:pt idx="206">
                  <c:v>388692.337257309</c:v>
                </c:pt>
                <c:pt idx="207">
                  <c:v>388692.337257309</c:v>
                </c:pt>
                <c:pt idx="208">
                  <c:v>388692.337257309</c:v>
                </c:pt>
                <c:pt idx="209">
                  <c:v>388692.337257309</c:v>
                </c:pt>
                <c:pt idx="210">
                  <c:v>388692.337257309</c:v>
                </c:pt>
                <c:pt idx="211">
                  <c:v>388692.337257309</c:v>
                </c:pt>
                <c:pt idx="212">
                  <c:v>388692.337257309</c:v>
                </c:pt>
                <c:pt idx="213">
                  <c:v>388692.337257309</c:v>
                </c:pt>
                <c:pt idx="214">
                  <c:v>388692.337257309</c:v>
                </c:pt>
                <c:pt idx="215">
                  <c:v>388692.337257309</c:v>
                </c:pt>
                <c:pt idx="216">
                  <c:v>388692.337257309</c:v>
                </c:pt>
                <c:pt idx="217">
                  <c:v>388692.337257309</c:v>
                </c:pt>
                <c:pt idx="218">
                  <c:v>388692.337257309</c:v>
                </c:pt>
                <c:pt idx="219">
                  <c:v>388692.337257309</c:v>
                </c:pt>
                <c:pt idx="220">
                  <c:v>388692.337257309</c:v>
                </c:pt>
                <c:pt idx="221">
                  <c:v>388692.337257309</c:v>
                </c:pt>
                <c:pt idx="222">
                  <c:v>388692.337257309</c:v>
                </c:pt>
                <c:pt idx="223">
                  <c:v>388692.337257309</c:v>
                </c:pt>
                <c:pt idx="224">
                  <c:v>388692.337257309</c:v>
                </c:pt>
                <c:pt idx="225">
                  <c:v>388692.337257309</c:v>
                </c:pt>
                <c:pt idx="226">
                  <c:v>388692.337257309</c:v>
                </c:pt>
                <c:pt idx="227">
                  <c:v>388692.337257309</c:v>
                </c:pt>
                <c:pt idx="228">
                  <c:v>388692.337257309</c:v>
                </c:pt>
                <c:pt idx="229">
                  <c:v>388692.337257309</c:v>
                </c:pt>
                <c:pt idx="230">
                  <c:v>388692.337257309</c:v>
                </c:pt>
                <c:pt idx="231">
                  <c:v>388692.337257309</c:v>
                </c:pt>
                <c:pt idx="232">
                  <c:v>388692.337257309</c:v>
                </c:pt>
                <c:pt idx="233">
                  <c:v>388692.337257309</c:v>
                </c:pt>
                <c:pt idx="234">
                  <c:v>388692.337257309</c:v>
                </c:pt>
                <c:pt idx="235">
                  <c:v>388692.337257309</c:v>
                </c:pt>
                <c:pt idx="236">
                  <c:v>388692.337257309</c:v>
                </c:pt>
                <c:pt idx="237">
                  <c:v>388692.337257309</c:v>
                </c:pt>
                <c:pt idx="238">
                  <c:v>388692.337257309</c:v>
                </c:pt>
                <c:pt idx="239">
                  <c:v>388692.337257309</c:v>
                </c:pt>
                <c:pt idx="240">
                  <c:v>388692.337257309</c:v>
                </c:pt>
                <c:pt idx="241">
                  <c:v>388692.337257309</c:v>
                </c:pt>
                <c:pt idx="242">
                  <c:v>388692.337257309</c:v>
                </c:pt>
                <c:pt idx="243">
                  <c:v>388692.337257309</c:v>
                </c:pt>
                <c:pt idx="244">
                  <c:v>388692.337257309</c:v>
                </c:pt>
                <c:pt idx="245">
                  <c:v>388692.337257309</c:v>
                </c:pt>
                <c:pt idx="246">
                  <c:v>388692.337257309</c:v>
                </c:pt>
                <c:pt idx="247">
                  <c:v>388692.337257309</c:v>
                </c:pt>
                <c:pt idx="248">
                  <c:v>388692.337257309</c:v>
                </c:pt>
                <c:pt idx="249">
                  <c:v>388692.337257309</c:v>
                </c:pt>
                <c:pt idx="250">
                  <c:v>388692.337257309</c:v>
                </c:pt>
                <c:pt idx="251">
                  <c:v>388692.337257309</c:v>
                </c:pt>
                <c:pt idx="252">
                  <c:v>388692.337257309</c:v>
                </c:pt>
                <c:pt idx="253">
                  <c:v>388692.337257309</c:v>
                </c:pt>
                <c:pt idx="254">
                  <c:v>388692.337257309</c:v>
                </c:pt>
                <c:pt idx="255">
                  <c:v>388692.337257309</c:v>
                </c:pt>
                <c:pt idx="256">
                  <c:v>388692.337257309</c:v>
                </c:pt>
                <c:pt idx="257">
                  <c:v>388692.337257309</c:v>
                </c:pt>
                <c:pt idx="258">
                  <c:v>388692.337257309</c:v>
                </c:pt>
                <c:pt idx="259">
                  <c:v>388692.337257309</c:v>
                </c:pt>
                <c:pt idx="260">
                  <c:v>388692.337257309</c:v>
                </c:pt>
                <c:pt idx="261">
                  <c:v>388692.337257309</c:v>
                </c:pt>
                <c:pt idx="262">
                  <c:v>388692.337257309</c:v>
                </c:pt>
                <c:pt idx="263">
                  <c:v>388692.337257309</c:v>
                </c:pt>
                <c:pt idx="264">
                  <c:v>388692.337257309</c:v>
                </c:pt>
                <c:pt idx="265">
                  <c:v>388692.337257309</c:v>
                </c:pt>
                <c:pt idx="266">
                  <c:v>388692.337257309</c:v>
                </c:pt>
                <c:pt idx="267">
                  <c:v>388692.337257309</c:v>
                </c:pt>
                <c:pt idx="268">
                  <c:v>388692.337257309</c:v>
                </c:pt>
                <c:pt idx="269">
                  <c:v>388692.337257309</c:v>
                </c:pt>
                <c:pt idx="270">
                  <c:v>388692.337257309</c:v>
                </c:pt>
                <c:pt idx="271">
                  <c:v>388692.337257309</c:v>
                </c:pt>
                <c:pt idx="272">
                  <c:v>388692.337257309</c:v>
                </c:pt>
                <c:pt idx="273">
                  <c:v>388692.337257309</c:v>
                </c:pt>
                <c:pt idx="274">
                  <c:v>388692.337257309</c:v>
                </c:pt>
                <c:pt idx="275">
                  <c:v>388692.337257309</c:v>
                </c:pt>
                <c:pt idx="276">
                  <c:v>388692.337257309</c:v>
                </c:pt>
                <c:pt idx="277">
                  <c:v>388692.337257309</c:v>
                </c:pt>
                <c:pt idx="278">
                  <c:v>388692.337257309</c:v>
                </c:pt>
                <c:pt idx="279">
                  <c:v>388692.337257309</c:v>
                </c:pt>
                <c:pt idx="280">
                  <c:v>388692.337257309</c:v>
                </c:pt>
                <c:pt idx="281">
                  <c:v>388692.337257309</c:v>
                </c:pt>
                <c:pt idx="282">
                  <c:v>388692.337257309</c:v>
                </c:pt>
                <c:pt idx="283">
                  <c:v>388692.337257309</c:v>
                </c:pt>
                <c:pt idx="284">
                  <c:v>388692.337257309</c:v>
                </c:pt>
                <c:pt idx="285">
                  <c:v>388692.337257309</c:v>
                </c:pt>
                <c:pt idx="286">
                  <c:v>388692.337257309</c:v>
                </c:pt>
                <c:pt idx="287">
                  <c:v>388692.337257309</c:v>
                </c:pt>
                <c:pt idx="288">
                  <c:v>388692.337257309</c:v>
                </c:pt>
                <c:pt idx="289">
                  <c:v>388692.337257309</c:v>
                </c:pt>
                <c:pt idx="290">
                  <c:v>388692.337257309</c:v>
                </c:pt>
                <c:pt idx="291">
                  <c:v>388692.337257309</c:v>
                </c:pt>
                <c:pt idx="292">
                  <c:v>388692.337257309</c:v>
                </c:pt>
                <c:pt idx="293">
                  <c:v>388692.337257309</c:v>
                </c:pt>
                <c:pt idx="294">
                  <c:v>388692.337257309</c:v>
                </c:pt>
                <c:pt idx="295">
                  <c:v>388692.337257309</c:v>
                </c:pt>
                <c:pt idx="296">
                  <c:v>388692.337257309</c:v>
                </c:pt>
                <c:pt idx="297">
                  <c:v>388692.337257309</c:v>
                </c:pt>
                <c:pt idx="298">
                  <c:v>388692.337257309</c:v>
                </c:pt>
                <c:pt idx="299">
                  <c:v>388692.337257309</c:v>
                </c:pt>
                <c:pt idx="300">
                  <c:v>388692.337257309</c:v>
                </c:pt>
                <c:pt idx="301">
                  <c:v>388692.337257309</c:v>
                </c:pt>
                <c:pt idx="302">
                  <c:v>388692.337257309</c:v>
                </c:pt>
                <c:pt idx="303">
                  <c:v>388692.337257309</c:v>
                </c:pt>
                <c:pt idx="304">
                  <c:v>388692.337257309</c:v>
                </c:pt>
                <c:pt idx="305">
                  <c:v>388692.337257309</c:v>
                </c:pt>
                <c:pt idx="306">
                  <c:v>388692.337257309</c:v>
                </c:pt>
                <c:pt idx="307">
                  <c:v>388692.337257309</c:v>
                </c:pt>
                <c:pt idx="308">
                  <c:v>388692.337257309</c:v>
                </c:pt>
                <c:pt idx="309">
                  <c:v>388692.337257309</c:v>
                </c:pt>
                <c:pt idx="310">
                  <c:v>388692.337257309</c:v>
                </c:pt>
                <c:pt idx="311">
                  <c:v>388692.337257309</c:v>
                </c:pt>
                <c:pt idx="312">
                  <c:v>388692.337257309</c:v>
                </c:pt>
                <c:pt idx="313">
                  <c:v>388692.337257309</c:v>
                </c:pt>
                <c:pt idx="314">
                  <c:v>388692.337257309</c:v>
                </c:pt>
                <c:pt idx="315">
                  <c:v>388692.337257309</c:v>
                </c:pt>
                <c:pt idx="316">
                  <c:v>388692.337257309</c:v>
                </c:pt>
                <c:pt idx="317">
                  <c:v>388692.337257309</c:v>
                </c:pt>
                <c:pt idx="318">
                  <c:v>388692.337257309</c:v>
                </c:pt>
                <c:pt idx="319">
                  <c:v>388692.337257309</c:v>
                </c:pt>
                <c:pt idx="320">
                  <c:v>388692.337257309</c:v>
                </c:pt>
                <c:pt idx="321">
                  <c:v>388692.337257309</c:v>
                </c:pt>
                <c:pt idx="322">
                  <c:v>388692.337257309</c:v>
                </c:pt>
                <c:pt idx="323">
                  <c:v>388692.337257309</c:v>
                </c:pt>
                <c:pt idx="324">
                  <c:v>388692.337257309</c:v>
                </c:pt>
                <c:pt idx="325">
                  <c:v>388692.337257309</c:v>
                </c:pt>
                <c:pt idx="326">
                  <c:v>388692.337257309</c:v>
                </c:pt>
                <c:pt idx="327">
                  <c:v>388692.337257309</c:v>
                </c:pt>
                <c:pt idx="328">
                  <c:v>388692.337257309</c:v>
                </c:pt>
                <c:pt idx="329">
                  <c:v>388692.337257309</c:v>
                </c:pt>
                <c:pt idx="330">
                  <c:v>388692.337257309</c:v>
                </c:pt>
                <c:pt idx="331">
                  <c:v>388692.337257309</c:v>
                </c:pt>
                <c:pt idx="332">
                  <c:v>388692.337257309</c:v>
                </c:pt>
                <c:pt idx="333">
                  <c:v>388692.337257309</c:v>
                </c:pt>
                <c:pt idx="334">
                  <c:v>388692.337257309</c:v>
                </c:pt>
                <c:pt idx="335">
                  <c:v>388692.337257309</c:v>
                </c:pt>
                <c:pt idx="336">
                  <c:v>388692.337257309</c:v>
                </c:pt>
                <c:pt idx="337">
                  <c:v>388692.337257309</c:v>
                </c:pt>
                <c:pt idx="338">
                  <c:v>388692.337257309</c:v>
                </c:pt>
                <c:pt idx="339">
                  <c:v>388692.337257309</c:v>
                </c:pt>
                <c:pt idx="340">
                  <c:v>388692.337257309</c:v>
                </c:pt>
                <c:pt idx="341">
                  <c:v>388692.337257309</c:v>
                </c:pt>
                <c:pt idx="342">
                  <c:v>388692.337257309</c:v>
                </c:pt>
                <c:pt idx="343">
                  <c:v>388692.337257309</c:v>
                </c:pt>
                <c:pt idx="344">
                  <c:v>388692.337257309</c:v>
                </c:pt>
                <c:pt idx="345">
                  <c:v>388692.337257309</c:v>
                </c:pt>
                <c:pt idx="346">
                  <c:v>388692.337257309</c:v>
                </c:pt>
                <c:pt idx="347">
                  <c:v>388692.337257309</c:v>
                </c:pt>
                <c:pt idx="348">
                  <c:v>388692.337257309</c:v>
                </c:pt>
                <c:pt idx="349">
                  <c:v>388692.337257309</c:v>
                </c:pt>
                <c:pt idx="350">
                  <c:v>388692.337257309</c:v>
                </c:pt>
                <c:pt idx="351">
                  <c:v>388692.337257309</c:v>
                </c:pt>
                <c:pt idx="352">
                  <c:v>388692.337257309</c:v>
                </c:pt>
                <c:pt idx="353">
                  <c:v>388692.337257309</c:v>
                </c:pt>
                <c:pt idx="354">
                  <c:v>388692.337257309</c:v>
                </c:pt>
                <c:pt idx="355">
                  <c:v>388692.337257309</c:v>
                </c:pt>
                <c:pt idx="356">
                  <c:v>388692.337257309</c:v>
                </c:pt>
                <c:pt idx="357">
                  <c:v>388692.337257309</c:v>
                </c:pt>
                <c:pt idx="358">
                  <c:v>388692.337257309</c:v>
                </c:pt>
                <c:pt idx="359">
                  <c:v>388692.337257309</c:v>
                </c:pt>
                <c:pt idx="360">
                  <c:v>388692.337257309</c:v>
                </c:pt>
                <c:pt idx="361">
                  <c:v>388692.337257309</c:v>
                </c:pt>
                <c:pt idx="362">
                  <c:v>388692.337257309</c:v>
                </c:pt>
                <c:pt idx="363">
                  <c:v>388692.337257309</c:v>
                </c:pt>
                <c:pt idx="364">
                  <c:v>388692.337257309</c:v>
                </c:pt>
                <c:pt idx="365">
                  <c:v>388692.337257309</c:v>
                </c:pt>
                <c:pt idx="366">
                  <c:v>388692.337257309</c:v>
                </c:pt>
                <c:pt idx="367">
                  <c:v>388692.337257309</c:v>
                </c:pt>
                <c:pt idx="368">
                  <c:v>388692.337257309</c:v>
                </c:pt>
                <c:pt idx="369">
                  <c:v>388692.337257309</c:v>
                </c:pt>
                <c:pt idx="370">
                  <c:v>388692.337257309</c:v>
                </c:pt>
                <c:pt idx="371">
                  <c:v>388692.337257309</c:v>
                </c:pt>
                <c:pt idx="372">
                  <c:v>388692.337257309</c:v>
                </c:pt>
                <c:pt idx="373">
                  <c:v>388692.337257309</c:v>
                </c:pt>
                <c:pt idx="374">
                  <c:v>388692.337257309</c:v>
                </c:pt>
                <c:pt idx="375">
                  <c:v>388692.337257309</c:v>
                </c:pt>
                <c:pt idx="376">
                  <c:v>388692.337257309</c:v>
                </c:pt>
                <c:pt idx="377">
                  <c:v>388692.337257309</c:v>
                </c:pt>
                <c:pt idx="378">
                  <c:v>388692.337257309</c:v>
                </c:pt>
                <c:pt idx="379">
                  <c:v>388692.337257309</c:v>
                </c:pt>
                <c:pt idx="380">
                  <c:v>388692.337257309</c:v>
                </c:pt>
                <c:pt idx="381">
                  <c:v>388692.337257309</c:v>
                </c:pt>
                <c:pt idx="382">
                  <c:v>388692.337257309</c:v>
                </c:pt>
                <c:pt idx="383">
                  <c:v>388692.337257309</c:v>
                </c:pt>
                <c:pt idx="384">
                  <c:v>388692.337257309</c:v>
                </c:pt>
                <c:pt idx="385">
                  <c:v>388692.337257309</c:v>
                </c:pt>
                <c:pt idx="386">
                  <c:v>388692.337257309</c:v>
                </c:pt>
                <c:pt idx="387">
                  <c:v>388692.337257309</c:v>
                </c:pt>
                <c:pt idx="388">
                  <c:v>388692.337257309</c:v>
                </c:pt>
                <c:pt idx="389">
                  <c:v>388692.337257309</c:v>
                </c:pt>
                <c:pt idx="390">
                  <c:v>388692.337257309</c:v>
                </c:pt>
                <c:pt idx="391">
                  <c:v>388692.337257309</c:v>
                </c:pt>
                <c:pt idx="392">
                  <c:v>388692.337257309</c:v>
                </c:pt>
                <c:pt idx="393">
                  <c:v>388692.337257309</c:v>
                </c:pt>
                <c:pt idx="394">
                  <c:v>388692.337257309</c:v>
                </c:pt>
                <c:pt idx="395">
                  <c:v>388692.337257309</c:v>
                </c:pt>
                <c:pt idx="396">
                  <c:v>388692.337257309</c:v>
                </c:pt>
                <c:pt idx="397">
                  <c:v>388692.337257309</c:v>
                </c:pt>
                <c:pt idx="398">
                  <c:v>388692.337257309</c:v>
                </c:pt>
                <c:pt idx="399">
                  <c:v>388692.337257309</c:v>
                </c:pt>
                <c:pt idx="400">
                  <c:v>388692.337257309</c:v>
                </c:pt>
                <c:pt idx="401">
                  <c:v>388692.337257309</c:v>
                </c:pt>
                <c:pt idx="402">
                  <c:v>388692.337257309</c:v>
                </c:pt>
                <c:pt idx="403">
                  <c:v>388692.337257309</c:v>
                </c:pt>
                <c:pt idx="404">
                  <c:v>388692.337257309</c:v>
                </c:pt>
                <c:pt idx="405">
                  <c:v>388692.337257309</c:v>
                </c:pt>
                <c:pt idx="406">
                  <c:v>388692.337257309</c:v>
                </c:pt>
                <c:pt idx="407">
                  <c:v>388692.337257309</c:v>
                </c:pt>
                <c:pt idx="408">
                  <c:v>388692.337257309</c:v>
                </c:pt>
                <c:pt idx="409">
                  <c:v>388692.337257309</c:v>
                </c:pt>
                <c:pt idx="410">
                  <c:v>388692.337257309</c:v>
                </c:pt>
                <c:pt idx="411">
                  <c:v>388692.337257309</c:v>
                </c:pt>
                <c:pt idx="412">
                  <c:v>388692.337257309</c:v>
                </c:pt>
                <c:pt idx="413">
                  <c:v>388692.337257309</c:v>
                </c:pt>
                <c:pt idx="414">
                  <c:v>388692.337257309</c:v>
                </c:pt>
                <c:pt idx="415">
                  <c:v>388692.337257309</c:v>
                </c:pt>
                <c:pt idx="416">
                  <c:v>388692.337257309</c:v>
                </c:pt>
                <c:pt idx="417">
                  <c:v>388692.337257309</c:v>
                </c:pt>
                <c:pt idx="418">
                  <c:v>388692.337257309</c:v>
                </c:pt>
                <c:pt idx="419">
                  <c:v>388692.337257309</c:v>
                </c:pt>
                <c:pt idx="420">
                  <c:v>388692.337257309</c:v>
                </c:pt>
                <c:pt idx="421">
                  <c:v>388692.337257309</c:v>
                </c:pt>
                <c:pt idx="422">
                  <c:v>388692.337257309</c:v>
                </c:pt>
                <c:pt idx="423">
                  <c:v>388692.337257309</c:v>
                </c:pt>
                <c:pt idx="424">
                  <c:v>388692.337257309</c:v>
                </c:pt>
                <c:pt idx="425">
                  <c:v>388692.337257309</c:v>
                </c:pt>
                <c:pt idx="426">
                  <c:v>388692.337257309</c:v>
                </c:pt>
                <c:pt idx="427">
                  <c:v>388692.337257309</c:v>
                </c:pt>
                <c:pt idx="428">
                  <c:v>388692.337257309</c:v>
                </c:pt>
                <c:pt idx="429">
                  <c:v>388692.337257309</c:v>
                </c:pt>
                <c:pt idx="430">
                  <c:v>388692.337257309</c:v>
                </c:pt>
                <c:pt idx="431">
                  <c:v>388692.337257309</c:v>
                </c:pt>
                <c:pt idx="432">
                  <c:v>388692.337257309</c:v>
                </c:pt>
                <c:pt idx="433">
                  <c:v>388692.337257309</c:v>
                </c:pt>
                <c:pt idx="434">
                  <c:v>388692.337257309</c:v>
                </c:pt>
                <c:pt idx="435">
                  <c:v>388692.337257309</c:v>
                </c:pt>
                <c:pt idx="436">
                  <c:v>388692.337257309</c:v>
                </c:pt>
                <c:pt idx="437">
                  <c:v>388692.337257309</c:v>
                </c:pt>
                <c:pt idx="438">
                  <c:v>388692.337257309</c:v>
                </c:pt>
                <c:pt idx="439">
                  <c:v>388692.337257309</c:v>
                </c:pt>
                <c:pt idx="440">
                  <c:v>388692.337257309</c:v>
                </c:pt>
                <c:pt idx="441">
                  <c:v>388692.337257309</c:v>
                </c:pt>
                <c:pt idx="442">
                  <c:v>388692.337257309</c:v>
                </c:pt>
                <c:pt idx="443">
                  <c:v>388692.337257309</c:v>
                </c:pt>
                <c:pt idx="444">
                  <c:v>388692.337257309</c:v>
                </c:pt>
                <c:pt idx="445">
                  <c:v>388692.337257309</c:v>
                </c:pt>
                <c:pt idx="446">
                  <c:v>388692.337257309</c:v>
                </c:pt>
                <c:pt idx="447">
                  <c:v>388692.337257309</c:v>
                </c:pt>
                <c:pt idx="448">
                  <c:v>388692.337257309</c:v>
                </c:pt>
                <c:pt idx="449">
                  <c:v>388692.337257309</c:v>
                </c:pt>
                <c:pt idx="450">
                  <c:v>388692.337257309</c:v>
                </c:pt>
                <c:pt idx="451">
                  <c:v>388692.337257309</c:v>
                </c:pt>
                <c:pt idx="452">
                  <c:v>388692.337257309</c:v>
                </c:pt>
                <c:pt idx="453">
                  <c:v>388692.337257309</c:v>
                </c:pt>
                <c:pt idx="454">
                  <c:v>388692.337257309</c:v>
                </c:pt>
                <c:pt idx="455">
                  <c:v>388692.337257309</c:v>
                </c:pt>
                <c:pt idx="456">
                  <c:v>388692.337257309</c:v>
                </c:pt>
                <c:pt idx="457">
                  <c:v>388692.337257309</c:v>
                </c:pt>
                <c:pt idx="458">
                  <c:v>388692.337257309</c:v>
                </c:pt>
                <c:pt idx="459">
                  <c:v>388692.337257309</c:v>
                </c:pt>
                <c:pt idx="460">
                  <c:v>388692.337257309</c:v>
                </c:pt>
                <c:pt idx="461">
                  <c:v>388692.337257309</c:v>
                </c:pt>
                <c:pt idx="462">
                  <c:v>388692.337257309</c:v>
                </c:pt>
                <c:pt idx="463">
                  <c:v>388692.337257309</c:v>
                </c:pt>
                <c:pt idx="464">
                  <c:v>388692.337257309</c:v>
                </c:pt>
                <c:pt idx="465">
                  <c:v>388692.337257309</c:v>
                </c:pt>
                <c:pt idx="466">
                  <c:v>388692.337257309</c:v>
                </c:pt>
                <c:pt idx="467">
                  <c:v>388692.337257309</c:v>
                </c:pt>
                <c:pt idx="468">
                  <c:v>388692.337257309</c:v>
                </c:pt>
                <c:pt idx="469">
                  <c:v>388692.337257309</c:v>
                </c:pt>
                <c:pt idx="470">
                  <c:v>388692.337257309</c:v>
                </c:pt>
                <c:pt idx="471">
                  <c:v>388692.337257309</c:v>
                </c:pt>
                <c:pt idx="472">
                  <c:v>388692.337257309</c:v>
                </c:pt>
                <c:pt idx="473">
                  <c:v>388692.337257309</c:v>
                </c:pt>
                <c:pt idx="474">
                  <c:v>388692.337257309</c:v>
                </c:pt>
                <c:pt idx="475">
                  <c:v>388692.337257309</c:v>
                </c:pt>
                <c:pt idx="476">
                  <c:v>388692.337257309</c:v>
                </c:pt>
                <c:pt idx="477">
                  <c:v>388692.337257309</c:v>
                </c:pt>
                <c:pt idx="478">
                  <c:v>388692.337257309</c:v>
                </c:pt>
                <c:pt idx="479">
                  <c:v>388692.337257309</c:v>
                </c:pt>
                <c:pt idx="480">
                  <c:v>388692.337257309</c:v>
                </c:pt>
                <c:pt idx="481">
                  <c:v>388692.337257309</c:v>
                </c:pt>
                <c:pt idx="482">
                  <c:v>388692.337257309</c:v>
                </c:pt>
                <c:pt idx="483">
                  <c:v>388692.337257309</c:v>
                </c:pt>
                <c:pt idx="484">
                  <c:v>388692.337257309</c:v>
                </c:pt>
                <c:pt idx="485">
                  <c:v>388692.337257309</c:v>
                </c:pt>
                <c:pt idx="486">
                  <c:v>388692.337257309</c:v>
                </c:pt>
                <c:pt idx="487">
                  <c:v>388692.337257309</c:v>
                </c:pt>
                <c:pt idx="488">
                  <c:v>388692.337257309</c:v>
                </c:pt>
                <c:pt idx="489">
                  <c:v>388692.337257309</c:v>
                </c:pt>
                <c:pt idx="490">
                  <c:v>388692.337257309</c:v>
                </c:pt>
                <c:pt idx="491">
                  <c:v>388692.337257309</c:v>
                </c:pt>
                <c:pt idx="492">
                  <c:v>388692.337257309</c:v>
                </c:pt>
                <c:pt idx="493">
                  <c:v>388692.337257309</c:v>
                </c:pt>
                <c:pt idx="494">
                  <c:v>388692.337257309</c:v>
                </c:pt>
                <c:pt idx="495">
                  <c:v>388692.337257309</c:v>
                </c:pt>
                <c:pt idx="496">
                  <c:v>388692.337257309</c:v>
                </c:pt>
                <c:pt idx="497">
                  <c:v>388692.337257309</c:v>
                </c:pt>
                <c:pt idx="498">
                  <c:v>388692.337257309</c:v>
                </c:pt>
                <c:pt idx="499">
                  <c:v>388692.337257309</c:v>
                </c:pt>
                <c:pt idx="500">
                  <c:v>388692.337257309</c:v>
                </c:pt>
                <c:pt idx="501">
                  <c:v>388692.337257309</c:v>
                </c:pt>
                <c:pt idx="502">
                  <c:v>388692.337257309</c:v>
                </c:pt>
                <c:pt idx="503">
                  <c:v>388692.337257309</c:v>
                </c:pt>
                <c:pt idx="504">
                  <c:v>388692.337257309</c:v>
                </c:pt>
                <c:pt idx="505">
                  <c:v>388692.337257309</c:v>
                </c:pt>
                <c:pt idx="506">
                  <c:v>388692.337257309</c:v>
                </c:pt>
                <c:pt idx="507">
                  <c:v>388692.337257309</c:v>
                </c:pt>
                <c:pt idx="508">
                  <c:v>388692.337257309</c:v>
                </c:pt>
                <c:pt idx="509">
                  <c:v>388692.337257309</c:v>
                </c:pt>
                <c:pt idx="510">
                  <c:v>388692.337257309</c:v>
                </c:pt>
                <c:pt idx="511">
                  <c:v>388692.337257309</c:v>
                </c:pt>
                <c:pt idx="512">
                  <c:v>388692.337257309</c:v>
                </c:pt>
                <c:pt idx="513">
                  <c:v>388692.337257309</c:v>
                </c:pt>
                <c:pt idx="514">
                  <c:v>388692.337257309</c:v>
                </c:pt>
                <c:pt idx="515">
                  <c:v>388692.337257309</c:v>
                </c:pt>
                <c:pt idx="516">
                  <c:v>388692.337257309</c:v>
                </c:pt>
                <c:pt idx="517">
                  <c:v>388692.337257309</c:v>
                </c:pt>
                <c:pt idx="518">
                  <c:v>388692.337257309</c:v>
                </c:pt>
                <c:pt idx="519">
                  <c:v>388692.337257309</c:v>
                </c:pt>
                <c:pt idx="520">
                  <c:v>388692.337257309</c:v>
                </c:pt>
                <c:pt idx="521">
                  <c:v>388692.337257309</c:v>
                </c:pt>
                <c:pt idx="522">
                  <c:v>388692.337257309</c:v>
                </c:pt>
                <c:pt idx="523">
                  <c:v>388692.337257309</c:v>
                </c:pt>
                <c:pt idx="524">
                  <c:v>388692.337257309</c:v>
                </c:pt>
                <c:pt idx="525">
                  <c:v>388692.337257309</c:v>
                </c:pt>
                <c:pt idx="526">
                  <c:v>388692.337257309</c:v>
                </c:pt>
                <c:pt idx="527">
                  <c:v>388692.337257309</c:v>
                </c:pt>
                <c:pt idx="528">
                  <c:v>388692.337257309</c:v>
                </c:pt>
                <c:pt idx="529">
                  <c:v>388692.337257309</c:v>
                </c:pt>
                <c:pt idx="530">
                  <c:v>388692.337257309</c:v>
                </c:pt>
                <c:pt idx="531">
                  <c:v>388692.337257309</c:v>
                </c:pt>
                <c:pt idx="532">
                  <c:v>388692.337257309</c:v>
                </c:pt>
                <c:pt idx="533">
                  <c:v>388692.337257309</c:v>
                </c:pt>
                <c:pt idx="534">
                  <c:v>388692.337257309</c:v>
                </c:pt>
                <c:pt idx="535">
                  <c:v>388692.337257309</c:v>
                </c:pt>
                <c:pt idx="536">
                  <c:v>388692.337257309</c:v>
                </c:pt>
                <c:pt idx="537">
                  <c:v>388692.337257309</c:v>
                </c:pt>
                <c:pt idx="538">
                  <c:v>388692.337257309</c:v>
                </c:pt>
                <c:pt idx="539">
                  <c:v>388692.337257309</c:v>
                </c:pt>
                <c:pt idx="540">
                  <c:v>388692.337257309</c:v>
                </c:pt>
                <c:pt idx="541">
                  <c:v>388692.337257309</c:v>
                </c:pt>
                <c:pt idx="542">
                  <c:v>388692.337257309</c:v>
                </c:pt>
                <c:pt idx="543">
                  <c:v>388692.337257309</c:v>
                </c:pt>
                <c:pt idx="544">
                  <c:v>388692.337257309</c:v>
                </c:pt>
                <c:pt idx="545">
                  <c:v>388692.337257309</c:v>
                </c:pt>
                <c:pt idx="546">
                  <c:v>388692.337257309</c:v>
                </c:pt>
                <c:pt idx="547">
                  <c:v>388692.337257309</c:v>
                </c:pt>
                <c:pt idx="548">
                  <c:v>388692.337257309</c:v>
                </c:pt>
                <c:pt idx="549">
                  <c:v>388692.337257309</c:v>
                </c:pt>
                <c:pt idx="550">
                  <c:v>388692.337257309</c:v>
                </c:pt>
                <c:pt idx="551">
                  <c:v>388692.337257309</c:v>
                </c:pt>
                <c:pt idx="552">
                  <c:v>388692.337257309</c:v>
                </c:pt>
                <c:pt idx="553">
                  <c:v>388692.337257309</c:v>
                </c:pt>
                <c:pt idx="554">
                  <c:v>388692.337257309</c:v>
                </c:pt>
                <c:pt idx="555">
                  <c:v>388692.337257309</c:v>
                </c:pt>
                <c:pt idx="556">
                  <c:v>388692.337257309</c:v>
                </c:pt>
                <c:pt idx="557">
                  <c:v>388692.337257309</c:v>
                </c:pt>
                <c:pt idx="558">
                  <c:v>388692.337257309</c:v>
                </c:pt>
                <c:pt idx="559">
                  <c:v>388692.337257309</c:v>
                </c:pt>
                <c:pt idx="560">
                  <c:v>388692.337257309</c:v>
                </c:pt>
                <c:pt idx="561">
                  <c:v>388692.337257309</c:v>
                </c:pt>
                <c:pt idx="562">
                  <c:v>388692.337257309</c:v>
                </c:pt>
                <c:pt idx="563">
                  <c:v>388692.337257309</c:v>
                </c:pt>
                <c:pt idx="564">
                  <c:v>388692.337257309</c:v>
                </c:pt>
                <c:pt idx="565">
                  <c:v>388692.337257309</c:v>
                </c:pt>
                <c:pt idx="566">
                  <c:v>388692.337257309</c:v>
                </c:pt>
                <c:pt idx="567">
                  <c:v>388692.337257309</c:v>
                </c:pt>
                <c:pt idx="568">
                  <c:v>388692.337257309</c:v>
                </c:pt>
                <c:pt idx="569">
                  <c:v>388692.337257309</c:v>
                </c:pt>
                <c:pt idx="570">
                  <c:v>388692.337257309</c:v>
                </c:pt>
                <c:pt idx="571">
                  <c:v>388692.337257309</c:v>
                </c:pt>
                <c:pt idx="572">
                  <c:v>388692.337257309</c:v>
                </c:pt>
                <c:pt idx="573">
                  <c:v>388692.337257309</c:v>
                </c:pt>
                <c:pt idx="574">
                  <c:v>388692.337257309</c:v>
                </c:pt>
                <c:pt idx="575">
                  <c:v>388692.337257309</c:v>
                </c:pt>
                <c:pt idx="576">
                  <c:v>388692.337257309</c:v>
                </c:pt>
                <c:pt idx="577">
                  <c:v>388692.337257309</c:v>
                </c:pt>
                <c:pt idx="578">
                  <c:v>388692.337257309</c:v>
                </c:pt>
                <c:pt idx="579">
                  <c:v>388692.337257309</c:v>
                </c:pt>
                <c:pt idx="580">
                  <c:v>388692.337257309</c:v>
                </c:pt>
                <c:pt idx="581">
                  <c:v>388692.337257309</c:v>
                </c:pt>
                <c:pt idx="582">
                  <c:v>388692.337257309</c:v>
                </c:pt>
                <c:pt idx="583">
                  <c:v>388692.337257309</c:v>
                </c:pt>
                <c:pt idx="584">
                  <c:v>388692.337257309</c:v>
                </c:pt>
                <c:pt idx="585">
                  <c:v>388692.337257309</c:v>
                </c:pt>
                <c:pt idx="586">
                  <c:v>388692.337257309</c:v>
                </c:pt>
                <c:pt idx="587">
                  <c:v>388692.337257309</c:v>
                </c:pt>
                <c:pt idx="588">
                  <c:v>388692.337257309</c:v>
                </c:pt>
                <c:pt idx="589">
                  <c:v>388692.337257309</c:v>
                </c:pt>
                <c:pt idx="590">
                  <c:v>388692.337257309</c:v>
                </c:pt>
                <c:pt idx="591">
                  <c:v>388692.337257309</c:v>
                </c:pt>
                <c:pt idx="592">
                  <c:v>388692.337257309</c:v>
                </c:pt>
                <c:pt idx="593">
                  <c:v>388692.337257309</c:v>
                </c:pt>
                <c:pt idx="594">
                  <c:v>388692.337257309</c:v>
                </c:pt>
                <c:pt idx="595">
                  <c:v>388692.337257309</c:v>
                </c:pt>
                <c:pt idx="596">
                  <c:v>388692.337257309</c:v>
                </c:pt>
                <c:pt idx="597">
                  <c:v>388692.337257309</c:v>
                </c:pt>
                <c:pt idx="598">
                  <c:v>388692.337257309</c:v>
                </c:pt>
                <c:pt idx="599">
                  <c:v>388692.337257309</c:v>
                </c:pt>
                <c:pt idx="600">
                  <c:v>388692.337257309</c:v>
                </c:pt>
                <c:pt idx="601">
                  <c:v>388692.337257309</c:v>
                </c:pt>
                <c:pt idx="602">
                  <c:v>388692.337257309</c:v>
                </c:pt>
                <c:pt idx="603">
                  <c:v>388692.337257309</c:v>
                </c:pt>
                <c:pt idx="604">
                  <c:v>388692.337257309</c:v>
                </c:pt>
                <c:pt idx="605">
                  <c:v>388692.337257309</c:v>
                </c:pt>
                <c:pt idx="606">
                  <c:v>388692.337257309</c:v>
                </c:pt>
                <c:pt idx="607">
                  <c:v>388692.337257309</c:v>
                </c:pt>
                <c:pt idx="608">
                  <c:v>388692.337257309</c:v>
                </c:pt>
                <c:pt idx="609">
                  <c:v>388692.337257309</c:v>
                </c:pt>
                <c:pt idx="610">
                  <c:v>388692.337257309</c:v>
                </c:pt>
                <c:pt idx="611">
                  <c:v>388692.337257309</c:v>
                </c:pt>
                <c:pt idx="612">
                  <c:v>388692.337257309</c:v>
                </c:pt>
                <c:pt idx="613">
                  <c:v>388692.337257309</c:v>
                </c:pt>
                <c:pt idx="614">
                  <c:v>388692.337257309</c:v>
                </c:pt>
                <c:pt idx="615">
                  <c:v>388692.337257309</c:v>
                </c:pt>
                <c:pt idx="616">
                  <c:v>388692.337257309</c:v>
                </c:pt>
                <c:pt idx="617">
                  <c:v>388692.337257309</c:v>
                </c:pt>
                <c:pt idx="618">
                  <c:v>388692.337257309</c:v>
                </c:pt>
                <c:pt idx="619">
                  <c:v>388692.337257309</c:v>
                </c:pt>
                <c:pt idx="620">
                  <c:v>388692.337257309</c:v>
                </c:pt>
                <c:pt idx="621">
                  <c:v>388692.337257309</c:v>
                </c:pt>
                <c:pt idx="622">
                  <c:v>388692.337257309</c:v>
                </c:pt>
                <c:pt idx="623">
                  <c:v>388692.337257309</c:v>
                </c:pt>
                <c:pt idx="624">
                  <c:v>388692.337257309</c:v>
                </c:pt>
                <c:pt idx="625">
                  <c:v>388692.337257309</c:v>
                </c:pt>
                <c:pt idx="626">
                  <c:v>-1100000</c:v>
                </c:pt>
                <c:pt idx="627">
                  <c:v>-1100000</c:v>
                </c:pt>
                <c:pt idx="628">
                  <c:v>-1100000</c:v>
                </c:pt>
                <c:pt idx="629">
                  <c:v>-1100000</c:v>
                </c:pt>
                <c:pt idx="630">
                  <c:v>-1100000</c:v>
                </c:pt>
                <c:pt idx="631">
                  <c:v>-1100000</c:v>
                </c:pt>
                <c:pt idx="632">
                  <c:v>-1100000</c:v>
                </c:pt>
                <c:pt idx="633">
                  <c:v>-1100000</c:v>
                </c:pt>
                <c:pt idx="634">
                  <c:v>-1100000</c:v>
                </c:pt>
                <c:pt idx="635">
                  <c:v>-1100000</c:v>
                </c:pt>
                <c:pt idx="636">
                  <c:v>-1100000</c:v>
                </c:pt>
                <c:pt idx="637">
                  <c:v>-1100000</c:v>
                </c:pt>
                <c:pt idx="638">
                  <c:v>-1100000</c:v>
                </c:pt>
                <c:pt idx="639">
                  <c:v>-1100000</c:v>
                </c:pt>
                <c:pt idx="640">
                  <c:v>-1100000</c:v>
                </c:pt>
                <c:pt idx="641">
                  <c:v>-1100000</c:v>
                </c:pt>
                <c:pt idx="642">
                  <c:v>-1100000</c:v>
                </c:pt>
                <c:pt idx="643">
                  <c:v>-1100000</c:v>
                </c:pt>
                <c:pt idx="644">
                  <c:v>-1100000</c:v>
                </c:pt>
                <c:pt idx="645">
                  <c:v>-1100000</c:v>
                </c:pt>
                <c:pt idx="646">
                  <c:v>-1100000</c:v>
                </c:pt>
                <c:pt idx="647">
                  <c:v>-1100000</c:v>
                </c:pt>
                <c:pt idx="648">
                  <c:v>-1100000</c:v>
                </c:pt>
                <c:pt idx="649">
                  <c:v>-1100000</c:v>
                </c:pt>
                <c:pt idx="650">
                  <c:v>-1100000</c:v>
                </c:pt>
                <c:pt idx="651">
                  <c:v>-1100000</c:v>
                </c:pt>
                <c:pt idx="652">
                  <c:v>-1100000</c:v>
                </c:pt>
                <c:pt idx="653">
                  <c:v>-1100000</c:v>
                </c:pt>
                <c:pt idx="654">
                  <c:v>-1100000</c:v>
                </c:pt>
                <c:pt idx="655">
                  <c:v>-1100000</c:v>
                </c:pt>
                <c:pt idx="656">
                  <c:v>-1100000</c:v>
                </c:pt>
                <c:pt idx="657">
                  <c:v>-1100000</c:v>
                </c:pt>
                <c:pt idx="658">
                  <c:v>-1100000</c:v>
                </c:pt>
                <c:pt idx="659">
                  <c:v>-1100000</c:v>
                </c:pt>
                <c:pt idx="660">
                  <c:v>-1100000</c:v>
                </c:pt>
                <c:pt idx="661">
                  <c:v>-1100000</c:v>
                </c:pt>
                <c:pt idx="662">
                  <c:v>-1100000</c:v>
                </c:pt>
                <c:pt idx="663">
                  <c:v>-1100000</c:v>
                </c:pt>
                <c:pt idx="664">
                  <c:v>-1100000</c:v>
                </c:pt>
                <c:pt idx="665">
                  <c:v>-1100000</c:v>
                </c:pt>
                <c:pt idx="666">
                  <c:v>-1100000</c:v>
                </c:pt>
                <c:pt idx="667">
                  <c:v>-1100000</c:v>
                </c:pt>
                <c:pt idx="668">
                  <c:v>-1100000</c:v>
                </c:pt>
                <c:pt idx="669">
                  <c:v>-1100000</c:v>
                </c:pt>
                <c:pt idx="670">
                  <c:v>-1100000</c:v>
                </c:pt>
                <c:pt idx="671">
                  <c:v>-1100000</c:v>
                </c:pt>
                <c:pt idx="672">
                  <c:v>-1100000</c:v>
                </c:pt>
                <c:pt idx="673">
                  <c:v>-1100000</c:v>
                </c:pt>
                <c:pt idx="674">
                  <c:v>-1100000</c:v>
                </c:pt>
                <c:pt idx="675">
                  <c:v>-1100000</c:v>
                </c:pt>
                <c:pt idx="676">
                  <c:v>-1100000</c:v>
                </c:pt>
                <c:pt idx="677">
                  <c:v>-1100000</c:v>
                </c:pt>
                <c:pt idx="678">
                  <c:v>-1100000</c:v>
                </c:pt>
                <c:pt idx="679">
                  <c:v>-1100000</c:v>
                </c:pt>
                <c:pt idx="680">
                  <c:v>-1100000</c:v>
                </c:pt>
                <c:pt idx="681">
                  <c:v>-1100000</c:v>
                </c:pt>
                <c:pt idx="682">
                  <c:v>-1100000</c:v>
                </c:pt>
                <c:pt idx="683">
                  <c:v>-1100000</c:v>
                </c:pt>
                <c:pt idx="684">
                  <c:v>-1100000</c:v>
                </c:pt>
                <c:pt idx="685">
                  <c:v>-1100000</c:v>
                </c:pt>
                <c:pt idx="686">
                  <c:v>-1100000</c:v>
                </c:pt>
                <c:pt idx="687">
                  <c:v>-1100000</c:v>
                </c:pt>
                <c:pt idx="688">
                  <c:v>-1100000</c:v>
                </c:pt>
                <c:pt idx="689">
                  <c:v>-1100000</c:v>
                </c:pt>
                <c:pt idx="690">
                  <c:v>-1100000</c:v>
                </c:pt>
                <c:pt idx="691">
                  <c:v>-1100000</c:v>
                </c:pt>
                <c:pt idx="692">
                  <c:v>-1100000</c:v>
                </c:pt>
                <c:pt idx="693">
                  <c:v>-1100000</c:v>
                </c:pt>
                <c:pt idx="694">
                  <c:v>-1100000</c:v>
                </c:pt>
                <c:pt idx="695">
                  <c:v>-1100000</c:v>
                </c:pt>
                <c:pt idx="696">
                  <c:v>-1100000</c:v>
                </c:pt>
                <c:pt idx="697">
                  <c:v>-1100000</c:v>
                </c:pt>
                <c:pt idx="698">
                  <c:v>-1100000</c:v>
                </c:pt>
                <c:pt idx="699">
                  <c:v>-1100000</c:v>
                </c:pt>
                <c:pt idx="700">
                  <c:v>-1100000</c:v>
                </c:pt>
                <c:pt idx="701">
                  <c:v>-1100000</c:v>
                </c:pt>
                <c:pt idx="702">
                  <c:v>-1100000</c:v>
                </c:pt>
                <c:pt idx="703">
                  <c:v>-1100000</c:v>
                </c:pt>
                <c:pt idx="704">
                  <c:v>-1100000</c:v>
                </c:pt>
                <c:pt idx="705">
                  <c:v>-1100000</c:v>
                </c:pt>
                <c:pt idx="706">
                  <c:v>-1100000</c:v>
                </c:pt>
                <c:pt idx="707">
                  <c:v>-1100000</c:v>
                </c:pt>
                <c:pt idx="708">
                  <c:v>-1100000</c:v>
                </c:pt>
                <c:pt idx="709">
                  <c:v>-1100000</c:v>
                </c:pt>
                <c:pt idx="710">
                  <c:v>-1100000</c:v>
                </c:pt>
                <c:pt idx="711">
                  <c:v>-1100000</c:v>
                </c:pt>
                <c:pt idx="712">
                  <c:v>-1100000</c:v>
                </c:pt>
                <c:pt idx="713">
                  <c:v>-1100000</c:v>
                </c:pt>
                <c:pt idx="714">
                  <c:v>-1100000</c:v>
                </c:pt>
                <c:pt idx="715">
                  <c:v>-1100000</c:v>
                </c:pt>
                <c:pt idx="716">
                  <c:v>-1100000</c:v>
                </c:pt>
                <c:pt idx="717">
                  <c:v>-1100000</c:v>
                </c:pt>
                <c:pt idx="718">
                  <c:v>-1100000</c:v>
                </c:pt>
                <c:pt idx="719">
                  <c:v>-1100000</c:v>
                </c:pt>
                <c:pt idx="720">
                  <c:v>-1100000</c:v>
                </c:pt>
                <c:pt idx="721">
                  <c:v>-1100000</c:v>
                </c:pt>
                <c:pt idx="722">
                  <c:v>-1100000</c:v>
                </c:pt>
                <c:pt idx="723">
                  <c:v>-1100000</c:v>
                </c:pt>
                <c:pt idx="724">
                  <c:v>-1100000</c:v>
                </c:pt>
                <c:pt idx="725">
                  <c:v>-1100000</c:v>
                </c:pt>
                <c:pt idx="726">
                  <c:v>-1100000</c:v>
                </c:pt>
                <c:pt idx="727">
                  <c:v>-1100000</c:v>
                </c:pt>
                <c:pt idx="728">
                  <c:v>-1100000</c:v>
                </c:pt>
                <c:pt idx="729">
                  <c:v>-1100000</c:v>
                </c:pt>
                <c:pt idx="730">
                  <c:v>-1100000</c:v>
                </c:pt>
                <c:pt idx="731">
                  <c:v>-1100000</c:v>
                </c:pt>
                <c:pt idx="732">
                  <c:v>-1100000</c:v>
                </c:pt>
                <c:pt idx="733">
                  <c:v>-1100000</c:v>
                </c:pt>
                <c:pt idx="734">
                  <c:v>-1100000</c:v>
                </c:pt>
                <c:pt idx="735">
                  <c:v>-1100000</c:v>
                </c:pt>
                <c:pt idx="736">
                  <c:v>-1100000</c:v>
                </c:pt>
                <c:pt idx="737">
                  <c:v>-1100000</c:v>
                </c:pt>
                <c:pt idx="738">
                  <c:v>-1100000</c:v>
                </c:pt>
                <c:pt idx="739">
                  <c:v>-1100000</c:v>
                </c:pt>
                <c:pt idx="740">
                  <c:v>-1100000</c:v>
                </c:pt>
                <c:pt idx="741">
                  <c:v>-1100000</c:v>
                </c:pt>
                <c:pt idx="742">
                  <c:v>-1100000</c:v>
                </c:pt>
                <c:pt idx="743">
                  <c:v>-1100000</c:v>
                </c:pt>
                <c:pt idx="744">
                  <c:v>-1100000</c:v>
                </c:pt>
                <c:pt idx="745">
                  <c:v>-1100000</c:v>
                </c:pt>
                <c:pt idx="746">
                  <c:v>-1100000</c:v>
                </c:pt>
                <c:pt idx="747">
                  <c:v>-1100000</c:v>
                </c:pt>
                <c:pt idx="748">
                  <c:v>-1100000</c:v>
                </c:pt>
                <c:pt idx="749">
                  <c:v>-1100000</c:v>
                </c:pt>
                <c:pt idx="750">
                  <c:v>-1100000</c:v>
                </c:pt>
                <c:pt idx="751">
                  <c:v>-1100000</c:v>
                </c:pt>
                <c:pt idx="752">
                  <c:v>-1100000</c:v>
                </c:pt>
                <c:pt idx="753">
                  <c:v>-1100000</c:v>
                </c:pt>
                <c:pt idx="754">
                  <c:v>-1100000</c:v>
                </c:pt>
                <c:pt idx="755">
                  <c:v>-1100000</c:v>
                </c:pt>
                <c:pt idx="756">
                  <c:v>-1100000</c:v>
                </c:pt>
                <c:pt idx="757">
                  <c:v>-1100000</c:v>
                </c:pt>
                <c:pt idx="758">
                  <c:v>-1100000</c:v>
                </c:pt>
                <c:pt idx="759">
                  <c:v>-1100000</c:v>
                </c:pt>
                <c:pt idx="760">
                  <c:v>-1100000</c:v>
                </c:pt>
                <c:pt idx="761">
                  <c:v>-1100000</c:v>
                </c:pt>
                <c:pt idx="762">
                  <c:v>-1100000</c:v>
                </c:pt>
                <c:pt idx="763">
                  <c:v>-1100000</c:v>
                </c:pt>
                <c:pt idx="764">
                  <c:v>-1100000</c:v>
                </c:pt>
                <c:pt idx="765">
                  <c:v>-1100000</c:v>
                </c:pt>
                <c:pt idx="766">
                  <c:v>-1100000</c:v>
                </c:pt>
                <c:pt idx="767">
                  <c:v>-1100000</c:v>
                </c:pt>
                <c:pt idx="768">
                  <c:v>-1100000</c:v>
                </c:pt>
                <c:pt idx="769">
                  <c:v>-1100000</c:v>
                </c:pt>
                <c:pt idx="770">
                  <c:v>-1100000</c:v>
                </c:pt>
                <c:pt idx="771">
                  <c:v>-1100000</c:v>
                </c:pt>
                <c:pt idx="772">
                  <c:v>-1100000</c:v>
                </c:pt>
                <c:pt idx="773">
                  <c:v>-1100000</c:v>
                </c:pt>
                <c:pt idx="774">
                  <c:v>-1100000</c:v>
                </c:pt>
                <c:pt idx="775">
                  <c:v>-1100000</c:v>
                </c:pt>
                <c:pt idx="776">
                  <c:v>-1100000</c:v>
                </c:pt>
                <c:pt idx="777">
                  <c:v>-1100000</c:v>
                </c:pt>
                <c:pt idx="778">
                  <c:v>-1100000</c:v>
                </c:pt>
                <c:pt idx="779">
                  <c:v>-1100000</c:v>
                </c:pt>
              </c:numCache>
            </c:numRef>
          </c:val>
          <c:smooth val="0"/>
        </c:ser>
        <c:ser>
          <c:idx val="4"/>
          <c:order val="3"/>
          <c:tx>
            <c:strRef>
              <c:f>'Data - Period 1'!$I$14</c:f>
              <c:strCache>
                <c:ptCount val="1"/>
                <c:pt idx="0">
                  <c:v>Budgetary Variance</c:v>
                </c:pt>
              </c:strCache>
            </c:strRef>
          </c:tx>
          <c:spPr>
            <a:ln w="25400">
              <a:solidFill>
                <a:srgbClr val="000000"/>
              </a:solidFill>
              <a:prstDash val="solid"/>
            </a:ln>
          </c:spPr>
          <c:marker>
            <c:symbol val="none"/>
          </c:marker>
          <c:cat>
            <c:numRef>
              <c:f>'Data - Period 1'!$C$15:$C$794</c:f>
              <c:numCache>
                <c:formatCode>dd/mm/yyyy;@</c:formatCode>
                <c:ptCount val="780"/>
                <c:pt idx="0">
                  <c:v>38231</c:v>
                </c:pt>
                <c:pt idx="1">
                  <c:v>38232</c:v>
                </c:pt>
                <c:pt idx="2">
                  <c:v>38233</c:v>
                </c:pt>
                <c:pt idx="3">
                  <c:v>38236</c:v>
                </c:pt>
                <c:pt idx="4">
                  <c:v>38237</c:v>
                </c:pt>
                <c:pt idx="5">
                  <c:v>38238</c:v>
                </c:pt>
                <c:pt idx="6">
                  <c:v>38239</c:v>
                </c:pt>
                <c:pt idx="7">
                  <c:v>38240</c:v>
                </c:pt>
                <c:pt idx="8">
                  <c:v>38243</c:v>
                </c:pt>
                <c:pt idx="9">
                  <c:v>38244</c:v>
                </c:pt>
                <c:pt idx="10">
                  <c:v>38245</c:v>
                </c:pt>
                <c:pt idx="11">
                  <c:v>38246</c:v>
                </c:pt>
                <c:pt idx="12">
                  <c:v>38247</c:v>
                </c:pt>
                <c:pt idx="13">
                  <c:v>38250</c:v>
                </c:pt>
                <c:pt idx="14">
                  <c:v>38251</c:v>
                </c:pt>
                <c:pt idx="15">
                  <c:v>38252</c:v>
                </c:pt>
                <c:pt idx="16">
                  <c:v>38253</c:v>
                </c:pt>
                <c:pt idx="17">
                  <c:v>38254</c:v>
                </c:pt>
                <c:pt idx="18">
                  <c:v>38257</c:v>
                </c:pt>
                <c:pt idx="19">
                  <c:v>38258</c:v>
                </c:pt>
                <c:pt idx="20">
                  <c:v>38259</c:v>
                </c:pt>
                <c:pt idx="21">
                  <c:v>38260</c:v>
                </c:pt>
                <c:pt idx="22">
                  <c:v>38261</c:v>
                </c:pt>
                <c:pt idx="23">
                  <c:v>38264</c:v>
                </c:pt>
                <c:pt idx="24">
                  <c:v>38265</c:v>
                </c:pt>
                <c:pt idx="25">
                  <c:v>38266</c:v>
                </c:pt>
                <c:pt idx="26">
                  <c:v>38267</c:v>
                </c:pt>
                <c:pt idx="27">
                  <c:v>38268</c:v>
                </c:pt>
                <c:pt idx="28">
                  <c:v>38271</c:v>
                </c:pt>
                <c:pt idx="29">
                  <c:v>38272</c:v>
                </c:pt>
                <c:pt idx="30">
                  <c:v>38273</c:v>
                </c:pt>
                <c:pt idx="31">
                  <c:v>38274</c:v>
                </c:pt>
                <c:pt idx="32">
                  <c:v>38275</c:v>
                </c:pt>
                <c:pt idx="33">
                  <c:v>38278</c:v>
                </c:pt>
                <c:pt idx="34">
                  <c:v>38279</c:v>
                </c:pt>
                <c:pt idx="35">
                  <c:v>38280</c:v>
                </c:pt>
                <c:pt idx="36">
                  <c:v>38281</c:v>
                </c:pt>
                <c:pt idx="37">
                  <c:v>38282</c:v>
                </c:pt>
                <c:pt idx="38">
                  <c:v>38285</c:v>
                </c:pt>
                <c:pt idx="39">
                  <c:v>38286</c:v>
                </c:pt>
                <c:pt idx="40">
                  <c:v>38287</c:v>
                </c:pt>
                <c:pt idx="41">
                  <c:v>38288</c:v>
                </c:pt>
                <c:pt idx="42">
                  <c:v>38289</c:v>
                </c:pt>
                <c:pt idx="43">
                  <c:v>38292</c:v>
                </c:pt>
                <c:pt idx="44">
                  <c:v>38293</c:v>
                </c:pt>
                <c:pt idx="45">
                  <c:v>38294</c:v>
                </c:pt>
                <c:pt idx="46">
                  <c:v>38295</c:v>
                </c:pt>
                <c:pt idx="47">
                  <c:v>38296</c:v>
                </c:pt>
                <c:pt idx="48">
                  <c:v>38299</c:v>
                </c:pt>
                <c:pt idx="49">
                  <c:v>38300</c:v>
                </c:pt>
                <c:pt idx="50">
                  <c:v>38301</c:v>
                </c:pt>
                <c:pt idx="51">
                  <c:v>38302</c:v>
                </c:pt>
                <c:pt idx="52">
                  <c:v>38303</c:v>
                </c:pt>
                <c:pt idx="53">
                  <c:v>38306</c:v>
                </c:pt>
                <c:pt idx="54">
                  <c:v>38307</c:v>
                </c:pt>
                <c:pt idx="55">
                  <c:v>38308</c:v>
                </c:pt>
                <c:pt idx="56">
                  <c:v>38309</c:v>
                </c:pt>
                <c:pt idx="57">
                  <c:v>38310</c:v>
                </c:pt>
                <c:pt idx="58">
                  <c:v>38313</c:v>
                </c:pt>
                <c:pt idx="59">
                  <c:v>38314</c:v>
                </c:pt>
                <c:pt idx="60">
                  <c:v>38315</c:v>
                </c:pt>
                <c:pt idx="61">
                  <c:v>38316</c:v>
                </c:pt>
                <c:pt idx="62">
                  <c:v>38317</c:v>
                </c:pt>
                <c:pt idx="63">
                  <c:v>38320</c:v>
                </c:pt>
                <c:pt idx="64">
                  <c:v>38321</c:v>
                </c:pt>
                <c:pt idx="65">
                  <c:v>38322</c:v>
                </c:pt>
                <c:pt idx="66">
                  <c:v>38323</c:v>
                </c:pt>
                <c:pt idx="67">
                  <c:v>38324</c:v>
                </c:pt>
                <c:pt idx="68">
                  <c:v>38327</c:v>
                </c:pt>
                <c:pt idx="69">
                  <c:v>38328</c:v>
                </c:pt>
                <c:pt idx="70">
                  <c:v>38329</c:v>
                </c:pt>
                <c:pt idx="71">
                  <c:v>38330</c:v>
                </c:pt>
                <c:pt idx="72">
                  <c:v>38331</c:v>
                </c:pt>
                <c:pt idx="73">
                  <c:v>38334</c:v>
                </c:pt>
                <c:pt idx="74">
                  <c:v>38335</c:v>
                </c:pt>
                <c:pt idx="75">
                  <c:v>38336</c:v>
                </c:pt>
                <c:pt idx="76">
                  <c:v>38337</c:v>
                </c:pt>
                <c:pt idx="77">
                  <c:v>38338</c:v>
                </c:pt>
                <c:pt idx="78">
                  <c:v>38341</c:v>
                </c:pt>
                <c:pt idx="79">
                  <c:v>38342</c:v>
                </c:pt>
                <c:pt idx="80">
                  <c:v>38343</c:v>
                </c:pt>
                <c:pt idx="81">
                  <c:v>38344</c:v>
                </c:pt>
                <c:pt idx="82">
                  <c:v>38345</c:v>
                </c:pt>
                <c:pt idx="83">
                  <c:v>38350</c:v>
                </c:pt>
                <c:pt idx="84">
                  <c:v>38351</c:v>
                </c:pt>
                <c:pt idx="85">
                  <c:v>38352</c:v>
                </c:pt>
                <c:pt idx="86">
                  <c:v>38356</c:v>
                </c:pt>
                <c:pt idx="87">
                  <c:v>38357</c:v>
                </c:pt>
                <c:pt idx="88">
                  <c:v>38358</c:v>
                </c:pt>
                <c:pt idx="89">
                  <c:v>38359</c:v>
                </c:pt>
                <c:pt idx="90">
                  <c:v>38362</c:v>
                </c:pt>
                <c:pt idx="91">
                  <c:v>38363</c:v>
                </c:pt>
                <c:pt idx="92">
                  <c:v>38364</c:v>
                </c:pt>
                <c:pt idx="93">
                  <c:v>38365</c:v>
                </c:pt>
                <c:pt idx="94">
                  <c:v>38366</c:v>
                </c:pt>
                <c:pt idx="95">
                  <c:v>38369</c:v>
                </c:pt>
                <c:pt idx="96">
                  <c:v>38370</c:v>
                </c:pt>
                <c:pt idx="97">
                  <c:v>38371</c:v>
                </c:pt>
                <c:pt idx="98">
                  <c:v>38372</c:v>
                </c:pt>
                <c:pt idx="99">
                  <c:v>38373</c:v>
                </c:pt>
                <c:pt idx="100">
                  <c:v>38376</c:v>
                </c:pt>
                <c:pt idx="101">
                  <c:v>38377</c:v>
                </c:pt>
                <c:pt idx="102">
                  <c:v>38378</c:v>
                </c:pt>
                <c:pt idx="103">
                  <c:v>38379</c:v>
                </c:pt>
                <c:pt idx="104">
                  <c:v>38380</c:v>
                </c:pt>
                <c:pt idx="105">
                  <c:v>38383</c:v>
                </c:pt>
                <c:pt idx="106">
                  <c:v>38384</c:v>
                </c:pt>
                <c:pt idx="107">
                  <c:v>38385</c:v>
                </c:pt>
                <c:pt idx="108">
                  <c:v>38386</c:v>
                </c:pt>
                <c:pt idx="109">
                  <c:v>38387</c:v>
                </c:pt>
                <c:pt idx="110">
                  <c:v>38390</c:v>
                </c:pt>
                <c:pt idx="111">
                  <c:v>38391</c:v>
                </c:pt>
                <c:pt idx="112">
                  <c:v>38392</c:v>
                </c:pt>
                <c:pt idx="113">
                  <c:v>38393</c:v>
                </c:pt>
                <c:pt idx="114">
                  <c:v>38394</c:v>
                </c:pt>
                <c:pt idx="115">
                  <c:v>38397</c:v>
                </c:pt>
                <c:pt idx="116">
                  <c:v>38398</c:v>
                </c:pt>
                <c:pt idx="117">
                  <c:v>38399</c:v>
                </c:pt>
                <c:pt idx="118">
                  <c:v>38400</c:v>
                </c:pt>
                <c:pt idx="119">
                  <c:v>38401</c:v>
                </c:pt>
                <c:pt idx="120">
                  <c:v>38404</c:v>
                </c:pt>
                <c:pt idx="121">
                  <c:v>38405</c:v>
                </c:pt>
                <c:pt idx="122">
                  <c:v>38406</c:v>
                </c:pt>
                <c:pt idx="123">
                  <c:v>38407</c:v>
                </c:pt>
                <c:pt idx="124">
                  <c:v>38408</c:v>
                </c:pt>
                <c:pt idx="125">
                  <c:v>38411</c:v>
                </c:pt>
                <c:pt idx="126">
                  <c:v>38412</c:v>
                </c:pt>
                <c:pt idx="127">
                  <c:v>38413</c:v>
                </c:pt>
                <c:pt idx="128">
                  <c:v>38414</c:v>
                </c:pt>
                <c:pt idx="129">
                  <c:v>38415</c:v>
                </c:pt>
                <c:pt idx="130">
                  <c:v>38418</c:v>
                </c:pt>
                <c:pt idx="131">
                  <c:v>38419</c:v>
                </c:pt>
                <c:pt idx="132">
                  <c:v>38420</c:v>
                </c:pt>
                <c:pt idx="133">
                  <c:v>38421</c:v>
                </c:pt>
                <c:pt idx="134">
                  <c:v>38422</c:v>
                </c:pt>
                <c:pt idx="135">
                  <c:v>38425</c:v>
                </c:pt>
                <c:pt idx="136">
                  <c:v>38426</c:v>
                </c:pt>
                <c:pt idx="137">
                  <c:v>38427</c:v>
                </c:pt>
                <c:pt idx="138">
                  <c:v>38428</c:v>
                </c:pt>
                <c:pt idx="139">
                  <c:v>38429</c:v>
                </c:pt>
                <c:pt idx="140">
                  <c:v>38432</c:v>
                </c:pt>
                <c:pt idx="141">
                  <c:v>38433</c:v>
                </c:pt>
                <c:pt idx="142">
                  <c:v>38434</c:v>
                </c:pt>
                <c:pt idx="143">
                  <c:v>38435</c:v>
                </c:pt>
                <c:pt idx="144">
                  <c:v>38440</c:v>
                </c:pt>
                <c:pt idx="145">
                  <c:v>38441</c:v>
                </c:pt>
                <c:pt idx="146">
                  <c:v>38442</c:v>
                </c:pt>
                <c:pt idx="147">
                  <c:v>38443</c:v>
                </c:pt>
                <c:pt idx="148">
                  <c:v>38446</c:v>
                </c:pt>
                <c:pt idx="149">
                  <c:v>38447</c:v>
                </c:pt>
                <c:pt idx="150">
                  <c:v>38448</c:v>
                </c:pt>
                <c:pt idx="151">
                  <c:v>38449</c:v>
                </c:pt>
                <c:pt idx="152">
                  <c:v>38450</c:v>
                </c:pt>
                <c:pt idx="153">
                  <c:v>38453</c:v>
                </c:pt>
                <c:pt idx="154">
                  <c:v>38454</c:v>
                </c:pt>
                <c:pt idx="155">
                  <c:v>38455</c:v>
                </c:pt>
                <c:pt idx="156">
                  <c:v>38456</c:v>
                </c:pt>
                <c:pt idx="157">
                  <c:v>38457</c:v>
                </c:pt>
                <c:pt idx="158">
                  <c:v>38460</c:v>
                </c:pt>
                <c:pt idx="159">
                  <c:v>38461</c:v>
                </c:pt>
                <c:pt idx="160">
                  <c:v>38462</c:v>
                </c:pt>
                <c:pt idx="161">
                  <c:v>38463</c:v>
                </c:pt>
                <c:pt idx="162">
                  <c:v>38464</c:v>
                </c:pt>
                <c:pt idx="163">
                  <c:v>38467</c:v>
                </c:pt>
                <c:pt idx="164">
                  <c:v>38468</c:v>
                </c:pt>
                <c:pt idx="165">
                  <c:v>38469</c:v>
                </c:pt>
                <c:pt idx="166">
                  <c:v>38470</c:v>
                </c:pt>
                <c:pt idx="167">
                  <c:v>38471</c:v>
                </c:pt>
                <c:pt idx="168">
                  <c:v>38475</c:v>
                </c:pt>
                <c:pt idx="169">
                  <c:v>38476</c:v>
                </c:pt>
                <c:pt idx="170">
                  <c:v>38477</c:v>
                </c:pt>
                <c:pt idx="171">
                  <c:v>38478</c:v>
                </c:pt>
                <c:pt idx="172">
                  <c:v>38481</c:v>
                </c:pt>
                <c:pt idx="173">
                  <c:v>38482</c:v>
                </c:pt>
                <c:pt idx="174">
                  <c:v>38483</c:v>
                </c:pt>
                <c:pt idx="175">
                  <c:v>38484</c:v>
                </c:pt>
                <c:pt idx="176">
                  <c:v>38485</c:v>
                </c:pt>
                <c:pt idx="177">
                  <c:v>38488</c:v>
                </c:pt>
                <c:pt idx="178">
                  <c:v>38489</c:v>
                </c:pt>
                <c:pt idx="179">
                  <c:v>38490</c:v>
                </c:pt>
                <c:pt idx="180">
                  <c:v>38491</c:v>
                </c:pt>
                <c:pt idx="181">
                  <c:v>38492</c:v>
                </c:pt>
                <c:pt idx="182">
                  <c:v>38495</c:v>
                </c:pt>
                <c:pt idx="183">
                  <c:v>38496</c:v>
                </c:pt>
                <c:pt idx="184">
                  <c:v>38497</c:v>
                </c:pt>
                <c:pt idx="185">
                  <c:v>38498</c:v>
                </c:pt>
                <c:pt idx="186">
                  <c:v>38499</c:v>
                </c:pt>
                <c:pt idx="187">
                  <c:v>38503</c:v>
                </c:pt>
                <c:pt idx="188">
                  <c:v>38504</c:v>
                </c:pt>
                <c:pt idx="189">
                  <c:v>38505</c:v>
                </c:pt>
                <c:pt idx="190">
                  <c:v>38506</c:v>
                </c:pt>
                <c:pt idx="191">
                  <c:v>38509</c:v>
                </c:pt>
                <c:pt idx="192">
                  <c:v>38510</c:v>
                </c:pt>
                <c:pt idx="193">
                  <c:v>38511</c:v>
                </c:pt>
                <c:pt idx="194">
                  <c:v>38512</c:v>
                </c:pt>
                <c:pt idx="195">
                  <c:v>38513</c:v>
                </c:pt>
                <c:pt idx="196">
                  <c:v>38516</c:v>
                </c:pt>
                <c:pt idx="197">
                  <c:v>38517</c:v>
                </c:pt>
                <c:pt idx="198">
                  <c:v>38518</c:v>
                </c:pt>
                <c:pt idx="199">
                  <c:v>38519</c:v>
                </c:pt>
                <c:pt idx="200">
                  <c:v>38520</c:v>
                </c:pt>
                <c:pt idx="201">
                  <c:v>38523</c:v>
                </c:pt>
                <c:pt idx="202">
                  <c:v>38524</c:v>
                </c:pt>
                <c:pt idx="203">
                  <c:v>38525</c:v>
                </c:pt>
                <c:pt idx="204">
                  <c:v>38526</c:v>
                </c:pt>
                <c:pt idx="205">
                  <c:v>38527</c:v>
                </c:pt>
                <c:pt idx="206">
                  <c:v>38530</c:v>
                </c:pt>
                <c:pt idx="207">
                  <c:v>38531</c:v>
                </c:pt>
                <c:pt idx="208">
                  <c:v>38532</c:v>
                </c:pt>
                <c:pt idx="209">
                  <c:v>38533</c:v>
                </c:pt>
                <c:pt idx="210">
                  <c:v>38534</c:v>
                </c:pt>
                <c:pt idx="211">
                  <c:v>38537</c:v>
                </c:pt>
                <c:pt idx="212">
                  <c:v>38538</c:v>
                </c:pt>
                <c:pt idx="213">
                  <c:v>38539</c:v>
                </c:pt>
                <c:pt idx="214">
                  <c:v>38540</c:v>
                </c:pt>
                <c:pt idx="215">
                  <c:v>38541</c:v>
                </c:pt>
                <c:pt idx="216">
                  <c:v>38544</c:v>
                </c:pt>
                <c:pt idx="217">
                  <c:v>38545</c:v>
                </c:pt>
                <c:pt idx="218">
                  <c:v>38546</c:v>
                </c:pt>
                <c:pt idx="219">
                  <c:v>38547</c:v>
                </c:pt>
                <c:pt idx="220">
                  <c:v>38548</c:v>
                </c:pt>
                <c:pt idx="221">
                  <c:v>38551</c:v>
                </c:pt>
                <c:pt idx="222">
                  <c:v>38552</c:v>
                </c:pt>
                <c:pt idx="223">
                  <c:v>38553</c:v>
                </c:pt>
                <c:pt idx="224">
                  <c:v>38554</c:v>
                </c:pt>
                <c:pt idx="225">
                  <c:v>38555</c:v>
                </c:pt>
                <c:pt idx="226">
                  <c:v>38558</c:v>
                </c:pt>
                <c:pt idx="227">
                  <c:v>38559</c:v>
                </c:pt>
                <c:pt idx="228">
                  <c:v>38560</c:v>
                </c:pt>
                <c:pt idx="229">
                  <c:v>38561</c:v>
                </c:pt>
                <c:pt idx="230">
                  <c:v>38562</c:v>
                </c:pt>
                <c:pt idx="231">
                  <c:v>38565</c:v>
                </c:pt>
                <c:pt idx="232">
                  <c:v>38566</c:v>
                </c:pt>
                <c:pt idx="233">
                  <c:v>38567</c:v>
                </c:pt>
                <c:pt idx="234">
                  <c:v>38568</c:v>
                </c:pt>
                <c:pt idx="235">
                  <c:v>38569</c:v>
                </c:pt>
                <c:pt idx="236">
                  <c:v>38572</c:v>
                </c:pt>
                <c:pt idx="237">
                  <c:v>38573</c:v>
                </c:pt>
                <c:pt idx="238">
                  <c:v>38574</c:v>
                </c:pt>
                <c:pt idx="239">
                  <c:v>38575</c:v>
                </c:pt>
                <c:pt idx="240">
                  <c:v>38576</c:v>
                </c:pt>
                <c:pt idx="241">
                  <c:v>38579</c:v>
                </c:pt>
                <c:pt idx="242">
                  <c:v>38580</c:v>
                </c:pt>
                <c:pt idx="243">
                  <c:v>38581</c:v>
                </c:pt>
                <c:pt idx="244">
                  <c:v>38582</c:v>
                </c:pt>
                <c:pt idx="245">
                  <c:v>38583</c:v>
                </c:pt>
                <c:pt idx="246">
                  <c:v>38586</c:v>
                </c:pt>
                <c:pt idx="247">
                  <c:v>38587</c:v>
                </c:pt>
                <c:pt idx="248">
                  <c:v>38588</c:v>
                </c:pt>
                <c:pt idx="249">
                  <c:v>38589</c:v>
                </c:pt>
                <c:pt idx="250">
                  <c:v>38590</c:v>
                </c:pt>
                <c:pt idx="251">
                  <c:v>38594</c:v>
                </c:pt>
                <c:pt idx="252">
                  <c:v>38595</c:v>
                </c:pt>
                <c:pt idx="253">
                  <c:v>38596</c:v>
                </c:pt>
                <c:pt idx="254">
                  <c:v>38597</c:v>
                </c:pt>
                <c:pt idx="255">
                  <c:v>38600</c:v>
                </c:pt>
                <c:pt idx="256">
                  <c:v>38601</c:v>
                </c:pt>
                <c:pt idx="257">
                  <c:v>38602</c:v>
                </c:pt>
                <c:pt idx="258">
                  <c:v>38603</c:v>
                </c:pt>
                <c:pt idx="259">
                  <c:v>38604</c:v>
                </c:pt>
                <c:pt idx="260">
                  <c:v>38607</c:v>
                </c:pt>
                <c:pt idx="261">
                  <c:v>38608</c:v>
                </c:pt>
                <c:pt idx="262">
                  <c:v>38609</c:v>
                </c:pt>
                <c:pt idx="263">
                  <c:v>38610</c:v>
                </c:pt>
                <c:pt idx="264">
                  <c:v>38611</c:v>
                </c:pt>
                <c:pt idx="265">
                  <c:v>38614</c:v>
                </c:pt>
                <c:pt idx="266">
                  <c:v>38615</c:v>
                </c:pt>
                <c:pt idx="267">
                  <c:v>38616</c:v>
                </c:pt>
                <c:pt idx="268">
                  <c:v>38617</c:v>
                </c:pt>
                <c:pt idx="269">
                  <c:v>38618</c:v>
                </c:pt>
                <c:pt idx="270">
                  <c:v>38621</c:v>
                </c:pt>
                <c:pt idx="271">
                  <c:v>38622</c:v>
                </c:pt>
                <c:pt idx="272">
                  <c:v>38623</c:v>
                </c:pt>
                <c:pt idx="273">
                  <c:v>38624</c:v>
                </c:pt>
                <c:pt idx="274">
                  <c:v>38625</c:v>
                </c:pt>
                <c:pt idx="275">
                  <c:v>38628</c:v>
                </c:pt>
                <c:pt idx="276">
                  <c:v>38629</c:v>
                </c:pt>
                <c:pt idx="277">
                  <c:v>38630</c:v>
                </c:pt>
                <c:pt idx="278">
                  <c:v>38631</c:v>
                </c:pt>
                <c:pt idx="279">
                  <c:v>38632</c:v>
                </c:pt>
                <c:pt idx="280">
                  <c:v>38635</c:v>
                </c:pt>
                <c:pt idx="281">
                  <c:v>38636</c:v>
                </c:pt>
                <c:pt idx="282">
                  <c:v>38637</c:v>
                </c:pt>
                <c:pt idx="283">
                  <c:v>38638</c:v>
                </c:pt>
                <c:pt idx="284">
                  <c:v>38639</c:v>
                </c:pt>
                <c:pt idx="285">
                  <c:v>38642</c:v>
                </c:pt>
                <c:pt idx="286">
                  <c:v>38643</c:v>
                </c:pt>
                <c:pt idx="287">
                  <c:v>38644</c:v>
                </c:pt>
                <c:pt idx="288">
                  <c:v>38645</c:v>
                </c:pt>
                <c:pt idx="289">
                  <c:v>38646</c:v>
                </c:pt>
                <c:pt idx="290">
                  <c:v>38649</c:v>
                </c:pt>
                <c:pt idx="291">
                  <c:v>38650</c:v>
                </c:pt>
                <c:pt idx="292">
                  <c:v>38651</c:v>
                </c:pt>
                <c:pt idx="293">
                  <c:v>38652</c:v>
                </c:pt>
                <c:pt idx="294">
                  <c:v>38653</c:v>
                </c:pt>
                <c:pt idx="295">
                  <c:v>38656</c:v>
                </c:pt>
                <c:pt idx="296">
                  <c:v>38657</c:v>
                </c:pt>
                <c:pt idx="297">
                  <c:v>38658</c:v>
                </c:pt>
                <c:pt idx="298">
                  <c:v>38659</c:v>
                </c:pt>
                <c:pt idx="299">
                  <c:v>38660</c:v>
                </c:pt>
                <c:pt idx="300">
                  <c:v>38663</c:v>
                </c:pt>
                <c:pt idx="301">
                  <c:v>38664</c:v>
                </c:pt>
                <c:pt idx="302">
                  <c:v>38665</c:v>
                </c:pt>
                <c:pt idx="303">
                  <c:v>38666</c:v>
                </c:pt>
                <c:pt idx="304">
                  <c:v>38667</c:v>
                </c:pt>
                <c:pt idx="305">
                  <c:v>38670</c:v>
                </c:pt>
                <c:pt idx="306">
                  <c:v>38671</c:v>
                </c:pt>
                <c:pt idx="307">
                  <c:v>38672</c:v>
                </c:pt>
                <c:pt idx="308">
                  <c:v>38673</c:v>
                </c:pt>
                <c:pt idx="309">
                  <c:v>38674</c:v>
                </c:pt>
                <c:pt idx="310">
                  <c:v>38677</c:v>
                </c:pt>
                <c:pt idx="311">
                  <c:v>38678</c:v>
                </c:pt>
                <c:pt idx="312">
                  <c:v>38679</c:v>
                </c:pt>
                <c:pt idx="313">
                  <c:v>38680</c:v>
                </c:pt>
                <c:pt idx="314">
                  <c:v>38681</c:v>
                </c:pt>
                <c:pt idx="315">
                  <c:v>38684</c:v>
                </c:pt>
                <c:pt idx="316">
                  <c:v>38685</c:v>
                </c:pt>
                <c:pt idx="317">
                  <c:v>38686</c:v>
                </c:pt>
                <c:pt idx="318">
                  <c:v>38687</c:v>
                </c:pt>
                <c:pt idx="319">
                  <c:v>38688</c:v>
                </c:pt>
                <c:pt idx="320">
                  <c:v>38691</c:v>
                </c:pt>
                <c:pt idx="321">
                  <c:v>38692</c:v>
                </c:pt>
                <c:pt idx="322">
                  <c:v>38693</c:v>
                </c:pt>
                <c:pt idx="323">
                  <c:v>38694</c:v>
                </c:pt>
                <c:pt idx="324">
                  <c:v>38695</c:v>
                </c:pt>
                <c:pt idx="325">
                  <c:v>38698</c:v>
                </c:pt>
                <c:pt idx="326">
                  <c:v>38699</c:v>
                </c:pt>
                <c:pt idx="327">
                  <c:v>38700</c:v>
                </c:pt>
                <c:pt idx="328">
                  <c:v>38701</c:v>
                </c:pt>
                <c:pt idx="329">
                  <c:v>38702</c:v>
                </c:pt>
                <c:pt idx="330">
                  <c:v>38705</c:v>
                </c:pt>
                <c:pt idx="331">
                  <c:v>38706</c:v>
                </c:pt>
                <c:pt idx="332">
                  <c:v>38707</c:v>
                </c:pt>
                <c:pt idx="333">
                  <c:v>38708</c:v>
                </c:pt>
                <c:pt idx="334">
                  <c:v>38709</c:v>
                </c:pt>
                <c:pt idx="335">
                  <c:v>38714</c:v>
                </c:pt>
                <c:pt idx="336">
                  <c:v>38715</c:v>
                </c:pt>
                <c:pt idx="337">
                  <c:v>38716</c:v>
                </c:pt>
                <c:pt idx="338">
                  <c:v>38720</c:v>
                </c:pt>
                <c:pt idx="339">
                  <c:v>38721</c:v>
                </c:pt>
                <c:pt idx="340">
                  <c:v>38722</c:v>
                </c:pt>
                <c:pt idx="341">
                  <c:v>38723</c:v>
                </c:pt>
                <c:pt idx="342">
                  <c:v>38726</c:v>
                </c:pt>
                <c:pt idx="343">
                  <c:v>38727</c:v>
                </c:pt>
                <c:pt idx="344">
                  <c:v>38728</c:v>
                </c:pt>
                <c:pt idx="345">
                  <c:v>38729</c:v>
                </c:pt>
                <c:pt idx="346">
                  <c:v>38730</c:v>
                </c:pt>
                <c:pt idx="347">
                  <c:v>38733</c:v>
                </c:pt>
                <c:pt idx="348">
                  <c:v>38734</c:v>
                </c:pt>
                <c:pt idx="349">
                  <c:v>38735</c:v>
                </c:pt>
                <c:pt idx="350">
                  <c:v>38736</c:v>
                </c:pt>
                <c:pt idx="351">
                  <c:v>38737</c:v>
                </c:pt>
                <c:pt idx="352">
                  <c:v>38740</c:v>
                </c:pt>
                <c:pt idx="353">
                  <c:v>38741</c:v>
                </c:pt>
                <c:pt idx="354">
                  <c:v>38742</c:v>
                </c:pt>
                <c:pt idx="355">
                  <c:v>38743</c:v>
                </c:pt>
                <c:pt idx="356">
                  <c:v>38744</c:v>
                </c:pt>
                <c:pt idx="357">
                  <c:v>38747</c:v>
                </c:pt>
                <c:pt idx="358">
                  <c:v>38748</c:v>
                </c:pt>
                <c:pt idx="359">
                  <c:v>38749</c:v>
                </c:pt>
                <c:pt idx="360">
                  <c:v>38750</c:v>
                </c:pt>
                <c:pt idx="361">
                  <c:v>38751</c:v>
                </c:pt>
                <c:pt idx="362">
                  <c:v>38754</c:v>
                </c:pt>
                <c:pt idx="363">
                  <c:v>38755</c:v>
                </c:pt>
                <c:pt idx="364">
                  <c:v>38756</c:v>
                </c:pt>
                <c:pt idx="365">
                  <c:v>38757</c:v>
                </c:pt>
                <c:pt idx="366">
                  <c:v>38758</c:v>
                </c:pt>
                <c:pt idx="367">
                  <c:v>38761</c:v>
                </c:pt>
                <c:pt idx="368">
                  <c:v>38762</c:v>
                </c:pt>
                <c:pt idx="369">
                  <c:v>38763</c:v>
                </c:pt>
                <c:pt idx="370">
                  <c:v>38764</c:v>
                </c:pt>
                <c:pt idx="371">
                  <c:v>38765</c:v>
                </c:pt>
                <c:pt idx="372">
                  <c:v>38768</c:v>
                </c:pt>
                <c:pt idx="373">
                  <c:v>38769</c:v>
                </c:pt>
                <c:pt idx="374">
                  <c:v>38770</c:v>
                </c:pt>
                <c:pt idx="375">
                  <c:v>38771</c:v>
                </c:pt>
                <c:pt idx="376">
                  <c:v>38772</c:v>
                </c:pt>
                <c:pt idx="377">
                  <c:v>38775</c:v>
                </c:pt>
                <c:pt idx="378">
                  <c:v>38776</c:v>
                </c:pt>
                <c:pt idx="379">
                  <c:v>38777</c:v>
                </c:pt>
                <c:pt idx="380">
                  <c:v>38778</c:v>
                </c:pt>
                <c:pt idx="381">
                  <c:v>38779</c:v>
                </c:pt>
                <c:pt idx="382">
                  <c:v>38782</c:v>
                </c:pt>
                <c:pt idx="383">
                  <c:v>38783</c:v>
                </c:pt>
                <c:pt idx="384">
                  <c:v>38784</c:v>
                </c:pt>
                <c:pt idx="385">
                  <c:v>38785</c:v>
                </c:pt>
                <c:pt idx="386">
                  <c:v>38786</c:v>
                </c:pt>
                <c:pt idx="387">
                  <c:v>38789</c:v>
                </c:pt>
                <c:pt idx="388">
                  <c:v>38790</c:v>
                </c:pt>
                <c:pt idx="389">
                  <c:v>38791</c:v>
                </c:pt>
                <c:pt idx="390">
                  <c:v>38792</c:v>
                </c:pt>
                <c:pt idx="391">
                  <c:v>38793</c:v>
                </c:pt>
                <c:pt idx="392">
                  <c:v>38796</c:v>
                </c:pt>
                <c:pt idx="393">
                  <c:v>38797</c:v>
                </c:pt>
                <c:pt idx="394">
                  <c:v>38798</c:v>
                </c:pt>
                <c:pt idx="395">
                  <c:v>38799</c:v>
                </c:pt>
                <c:pt idx="396">
                  <c:v>38800</c:v>
                </c:pt>
                <c:pt idx="397">
                  <c:v>38803</c:v>
                </c:pt>
                <c:pt idx="398">
                  <c:v>38804</c:v>
                </c:pt>
                <c:pt idx="399">
                  <c:v>38805</c:v>
                </c:pt>
                <c:pt idx="400">
                  <c:v>38806</c:v>
                </c:pt>
                <c:pt idx="401">
                  <c:v>38807</c:v>
                </c:pt>
                <c:pt idx="402">
                  <c:v>38810</c:v>
                </c:pt>
                <c:pt idx="403">
                  <c:v>38811</c:v>
                </c:pt>
                <c:pt idx="404">
                  <c:v>38812</c:v>
                </c:pt>
                <c:pt idx="405">
                  <c:v>38813</c:v>
                </c:pt>
                <c:pt idx="406">
                  <c:v>38814</c:v>
                </c:pt>
                <c:pt idx="407">
                  <c:v>38817</c:v>
                </c:pt>
                <c:pt idx="408">
                  <c:v>38818</c:v>
                </c:pt>
                <c:pt idx="409">
                  <c:v>38819</c:v>
                </c:pt>
                <c:pt idx="410">
                  <c:v>38820</c:v>
                </c:pt>
                <c:pt idx="411">
                  <c:v>38825</c:v>
                </c:pt>
                <c:pt idx="412">
                  <c:v>38826</c:v>
                </c:pt>
                <c:pt idx="413">
                  <c:v>38827</c:v>
                </c:pt>
                <c:pt idx="414">
                  <c:v>38828</c:v>
                </c:pt>
                <c:pt idx="415">
                  <c:v>38831</c:v>
                </c:pt>
                <c:pt idx="416">
                  <c:v>38832</c:v>
                </c:pt>
                <c:pt idx="417">
                  <c:v>38833</c:v>
                </c:pt>
                <c:pt idx="418">
                  <c:v>38834</c:v>
                </c:pt>
                <c:pt idx="419">
                  <c:v>38835</c:v>
                </c:pt>
                <c:pt idx="420">
                  <c:v>38839</c:v>
                </c:pt>
                <c:pt idx="421">
                  <c:v>38840</c:v>
                </c:pt>
                <c:pt idx="422">
                  <c:v>38841</c:v>
                </c:pt>
                <c:pt idx="423">
                  <c:v>38842</c:v>
                </c:pt>
                <c:pt idx="424">
                  <c:v>38845</c:v>
                </c:pt>
                <c:pt idx="425">
                  <c:v>38846</c:v>
                </c:pt>
                <c:pt idx="426">
                  <c:v>38847</c:v>
                </c:pt>
                <c:pt idx="427">
                  <c:v>38848</c:v>
                </c:pt>
                <c:pt idx="428">
                  <c:v>38849</c:v>
                </c:pt>
                <c:pt idx="429">
                  <c:v>38852</c:v>
                </c:pt>
                <c:pt idx="430">
                  <c:v>38853</c:v>
                </c:pt>
                <c:pt idx="431">
                  <c:v>38854</c:v>
                </c:pt>
                <c:pt idx="432">
                  <c:v>38855</c:v>
                </c:pt>
                <c:pt idx="433">
                  <c:v>38856</c:v>
                </c:pt>
                <c:pt idx="434">
                  <c:v>38859</c:v>
                </c:pt>
                <c:pt idx="435">
                  <c:v>38860</c:v>
                </c:pt>
                <c:pt idx="436">
                  <c:v>38861</c:v>
                </c:pt>
                <c:pt idx="437">
                  <c:v>38862</c:v>
                </c:pt>
                <c:pt idx="438">
                  <c:v>38863</c:v>
                </c:pt>
                <c:pt idx="439">
                  <c:v>38867</c:v>
                </c:pt>
                <c:pt idx="440">
                  <c:v>38868</c:v>
                </c:pt>
                <c:pt idx="441">
                  <c:v>38869</c:v>
                </c:pt>
                <c:pt idx="442">
                  <c:v>38870</c:v>
                </c:pt>
                <c:pt idx="443">
                  <c:v>38873</c:v>
                </c:pt>
                <c:pt idx="444">
                  <c:v>38874</c:v>
                </c:pt>
                <c:pt idx="445">
                  <c:v>38875</c:v>
                </c:pt>
                <c:pt idx="446">
                  <c:v>38876</c:v>
                </c:pt>
                <c:pt idx="447">
                  <c:v>38877</c:v>
                </c:pt>
                <c:pt idx="448">
                  <c:v>38880</c:v>
                </c:pt>
                <c:pt idx="449">
                  <c:v>38881</c:v>
                </c:pt>
                <c:pt idx="450">
                  <c:v>38882</c:v>
                </c:pt>
                <c:pt idx="451">
                  <c:v>38883</c:v>
                </c:pt>
                <c:pt idx="452">
                  <c:v>38884</c:v>
                </c:pt>
                <c:pt idx="453">
                  <c:v>38887</c:v>
                </c:pt>
                <c:pt idx="454">
                  <c:v>38888</c:v>
                </c:pt>
                <c:pt idx="455">
                  <c:v>38889</c:v>
                </c:pt>
                <c:pt idx="456">
                  <c:v>38890</c:v>
                </c:pt>
                <c:pt idx="457">
                  <c:v>38891</c:v>
                </c:pt>
                <c:pt idx="458">
                  <c:v>38894</c:v>
                </c:pt>
                <c:pt idx="459">
                  <c:v>38895</c:v>
                </c:pt>
                <c:pt idx="460">
                  <c:v>38896</c:v>
                </c:pt>
                <c:pt idx="461">
                  <c:v>38897</c:v>
                </c:pt>
                <c:pt idx="462">
                  <c:v>38898</c:v>
                </c:pt>
                <c:pt idx="463">
                  <c:v>38901</c:v>
                </c:pt>
                <c:pt idx="464">
                  <c:v>38902</c:v>
                </c:pt>
                <c:pt idx="465">
                  <c:v>38903</c:v>
                </c:pt>
                <c:pt idx="466">
                  <c:v>38904</c:v>
                </c:pt>
                <c:pt idx="467">
                  <c:v>38905</c:v>
                </c:pt>
                <c:pt idx="468">
                  <c:v>38908</c:v>
                </c:pt>
                <c:pt idx="469">
                  <c:v>38909</c:v>
                </c:pt>
                <c:pt idx="470">
                  <c:v>38910</c:v>
                </c:pt>
                <c:pt idx="471">
                  <c:v>38911</c:v>
                </c:pt>
                <c:pt idx="472">
                  <c:v>38912</c:v>
                </c:pt>
                <c:pt idx="473">
                  <c:v>38915</c:v>
                </c:pt>
                <c:pt idx="474">
                  <c:v>38916</c:v>
                </c:pt>
                <c:pt idx="475">
                  <c:v>38917</c:v>
                </c:pt>
                <c:pt idx="476">
                  <c:v>38918</c:v>
                </c:pt>
                <c:pt idx="477">
                  <c:v>38919</c:v>
                </c:pt>
                <c:pt idx="478">
                  <c:v>38922</c:v>
                </c:pt>
                <c:pt idx="479">
                  <c:v>38923</c:v>
                </c:pt>
                <c:pt idx="480">
                  <c:v>38924</c:v>
                </c:pt>
                <c:pt idx="481">
                  <c:v>38925</c:v>
                </c:pt>
                <c:pt idx="482">
                  <c:v>38926</c:v>
                </c:pt>
                <c:pt idx="483">
                  <c:v>38929</c:v>
                </c:pt>
                <c:pt idx="484">
                  <c:v>38930</c:v>
                </c:pt>
                <c:pt idx="485">
                  <c:v>38931</c:v>
                </c:pt>
                <c:pt idx="486">
                  <c:v>38932</c:v>
                </c:pt>
                <c:pt idx="487">
                  <c:v>38933</c:v>
                </c:pt>
                <c:pt idx="488">
                  <c:v>38936</c:v>
                </c:pt>
                <c:pt idx="489">
                  <c:v>38937</c:v>
                </c:pt>
                <c:pt idx="490">
                  <c:v>38938</c:v>
                </c:pt>
                <c:pt idx="491">
                  <c:v>38939</c:v>
                </c:pt>
                <c:pt idx="492">
                  <c:v>38940</c:v>
                </c:pt>
                <c:pt idx="493">
                  <c:v>38943</c:v>
                </c:pt>
                <c:pt idx="494">
                  <c:v>38944</c:v>
                </c:pt>
                <c:pt idx="495">
                  <c:v>38945</c:v>
                </c:pt>
                <c:pt idx="496">
                  <c:v>38946</c:v>
                </c:pt>
                <c:pt idx="497">
                  <c:v>38947</c:v>
                </c:pt>
                <c:pt idx="498">
                  <c:v>38950</c:v>
                </c:pt>
                <c:pt idx="499">
                  <c:v>38951</c:v>
                </c:pt>
                <c:pt idx="500">
                  <c:v>38952</c:v>
                </c:pt>
                <c:pt idx="501">
                  <c:v>38953</c:v>
                </c:pt>
                <c:pt idx="502">
                  <c:v>38954</c:v>
                </c:pt>
                <c:pt idx="503">
                  <c:v>38958</c:v>
                </c:pt>
                <c:pt idx="504">
                  <c:v>38959</c:v>
                </c:pt>
                <c:pt idx="505">
                  <c:v>38960</c:v>
                </c:pt>
                <c:pt idx="506">
                  <c:v>38961</c:v>
                </c:pt>
                <c:pt idx="507">
                  <c:v>38964</c:v>
                </c:pt>
                <c:pt idx="508">
                  <c:v>38965</c:v>
                </c:pt>
                <c:pt idx="509">
                  <c:v>38966</c:v>
                </c:pt>
                <c:pt idx="510">
                  <c:v>38967</c:v>
                </c:pt>
                <c:pt idx="511">
                  <c:v>38968</c:v>
                </c:pt>
                <c:pt idx="512">
                  <c:v>38971</c:v>
                </c:pt>
                <c:pt idx="513">
                  <c:v>38972</c:v>
                </c:pt>
                <c:pt idx="514">
                  <c:v>38973</c:v>
                </c:pt>
                <c:pt idx="515">
                  <c:v>38974</c:v>
                </c:pt>
                <c:pt idx="516">
                  <c:v>38975</c:v>
                </c:pt>
                <c:pt idx="517">
                  <c:v>38978</c:v>
                </c:pt>
                <c:pt idx="518">
                  <c:v>38979</c:v>
                </c:pt>
                <c:pt idx="519">
                  <c:v>38980</c:v>
                </c:pt>
                <c:pt idx="520">
                  <c:v>38981</c:v>
                </c:pt>
                <c:pt idx="521">
                  <c:v>38982</c:v>
                </c:pt>
                <c:pt idx="522">
                  <c:v>38985</c:v>
                </c:pt>
                <c:pt idx="523">
                  <c:v>38986</c:v>
                </c:pt>
                <c:pt idx="524">
                  <c:v>38987</c:v>
                </c:pt>
                <c:pt idx="525">
                  <c:v>38988</c:v>
                </c:pt>
                <c:pt idx="526">
                  <c:v>38989</c:v>
                </c:pt>
                <c:pt idx="527">
                  <c:v>38992</c:v>
                </c:pt>
                <c:pt idx="528">
                  <c:v>38993</c:v>
                </c:pt>
                <c:pt idx="529">
                  <c:v>38994</c:v>
                </c:pt>
                <c:pt idx="530">
                  <c:v>38995</c:v>
                </c:pt>
                <c:pt idx="531">
                  <c:v>38996</c:v>
                </c:pt>
                <c:pt idx="532">
                  <c:v>38999</c:v>
                </c:pt>
                <c:pt idx="533">
                  <c:v>39000</c:v>
                </c:pt>
                <c:pt idx="534">
                  <c:v>39001</c:v>
                </c:pt>
                <c:pt idx="535">
                  <c:v>39002</c:v>
                </c:pt>
                <c:pt idx="536">
                  <c:v>39003</c:v>
                </c:pt>
                <c:pt idx="537">
                  <c:v>39006</c:v>
                </c:pt>
                <c:pt idx="538">
                  <c:v>39007</c:v>
                </c:pt>
                <c:pt idx="539">
                  <c:v>39008</c:v>
                </c:pt>
                <c:pt idx="540">
                  <c:v>39009</c:v>
                </c:pt>
                <c:pt idx="541">
                  <c:v>39010</c:v>
                </c:pt>
                <c:pt idx="542">
                  <c:v>39013</c:v>
                </c:pt>
                <c:pt idx="543">
                  <c:v>39014</c:v>
                </c:pt>
                <c:pt idx="544">
                  <c:v>39015</c:v>
                </c:pt>
                <c:pt idx="545">
                  <c:v>39016</c:v>
                </c:pt>
                <c:pt idx="546">
                  <c:v>39017</c:v>
                </c:pt>
                <c:pt idx="547">
                  <c:v>39020</c:v>
                </c:pt>
                <c:pt idx="548">
                  <c:v>39021</c:v>
                </c:pt>
                <c:pt idx="549">
                  <c:v>39022</c:v>
                </c:pt>
                <c:pt idx="550">
                  <c:v>39023</c:v>
                </c:pt>
                <c:pt idx="551">
                  <c:v>39024</c:v>
                </c:pt>
                <c:pt idx="552">
                  <c:v>39027</c:v>
                </c:pt>
                <c:pt idx="553">
                  <c:v>39028</c:v>
                </c:pt>
                <c:pt idx="554">
                  <c:v>39029</c:v>
                </c:pt>
                <c:pt idx="555">
                  <c:v>39030</c:v>
                </c:pt>
                <c:pt idx="556">
                  <c:v>39031</c:v>
                </c:pt>
                <c:pt idx="557">
                  <c:v>39034</c:v>
                </c:pt>
                <c:pt idx="558">
                  <c:v>39035</c:v>
                </c:pt>
                <c:pt idx="559">
                  <c:v>39036</c:v>
                </c:pt>
                <c:pt idx="560">
                  <c:v>39037</c:v>
                </c:pt>
                <c:pt idx="561">
                  <c:v>39038</c:v>
                </c:pt>
                <c:pt idx="562">
                  <c:v>39041</c:v>
                </c:pt>
                <c:pt idx="563">
                  <c:v>39042</c:v>
                </c:pt>
                <c:pt idx="564">
                  <c:v>39043</c:v>
                </c:pt>
                <c:pt idx="565">
                  <c:v>39044</c:v>
                </c:pt>
                <c:pt idx="566">
                  <c:v>39045</c:v>
                </c:pt>
                <c:pt idx="567">
                  <c:v>39048</c:v>
                </c:pt>
                <c:pt idx="568">
                  <c:v>39049</c:v>
                </c:pt>
                <c:pt idx="569">
                  <c:v>39050</c:v>
                </c:pt>
                <c:pt idx="570">
                  <c:v>39051</c:v>
                </c:pt>
                <c:pt idx="571">
                  <c:v>39052</c:v>
                </c:pt>
                <c:pt idx="572">
                  <c:v>39055</c:v>
                </c:pt>
                <c:pt idx="573">
                  <c:v>39056</c:v>
                </c:pt>
                <c:pt idx="574">
                  <c:v>39057</c:v>
                </c:pt>
                <c:pt idx="575">
                  <c:v>39058</c:v>
                </c:pt>
                <c:pt idx="576">
                  <c:v>39059</c:v>
                </c:pt>
                <c:pt idx="577">
                  <c:v>39062</c:v>
                </c:pt>
                <c:pt idx="578">
                  <c:v>39063</c:v>
                </c:pt>
                <c:pt idx="579">
                  <c:v>39064</c:v>
                </c:pt>
                <c:pt idx="580">
                  <c:v>39065</c:v>
                </c:pt>
                <c:pt idx="581">
                  <c:v>39066</c:v>
                </c:pt>
                <c:pt idx="582">
                  <c:v>39069</c:v>
                </c:pt>
                <c:pt idx="583">
                  <c:v>39070</c:v>
                </c:pt>
                <c:pt idx="584">
                  <c:v>39071</c:v>
                </c:pt>
                <c:pt idx="585">
                  <c:v>39072</c:v>
                </c:pt>
                <c:pt idx="586">
                  <c:v>39073</c:v>
                </c:pt>
                <c:pt idx="587">
                  <c:v>39078</c:v>
                </c:pt>
                <c:pt idx="588">
                  <c:v>39079</c:v>
                </c:pt>
                <c:pt idx="589">
                  <c:v>39080</c:v>
                </c:pt>
                <c:pt idx="590">
                  <c:v>39084</c:v>
                </c:pt>
                <c:pt idx="591">
                  <c:v>39085</c:v>
                </c:pt>
                <c:pt idx="592">
                  <c:v>39086</c:v>
                </c:pt>
                <c:pt idx="593">
                  <c:v>39087</c:v>
                </c:pt>
                <c:pt idx="594">
                  <c:v>39090</c:v>
                </c:pt>
                <c:pt idx="595">
                  <c:v>39091</c:v>
                </c:pt>
                <c:pt idx="596">
                  <c:v>39092</c:v>
                </c:pt>
                <c:pt idx="597">
                  <c:v>39093</c:v>
                </c:pt>
                <c:pt idx="598">
                  <c:v>39094</c:v>
                </c:pt>
                <c:pt idx="599">
                  <c:v>39097</c:v>
                </c:pt>
                <c:pt idx="600">
                  <c:v>39098</c:v>
                </c:pt>
                <c:pt idx="601">
                  <c:v>39099</c:v>
                </c:pt>
                <c:pt idx="602">
                  <c:v>39100</c:v>
                </c:pt>
                <c:pt idx="603">
                  <c:v>39101</c:v>
                </c:pt>
                <c:pt idx="604">
                  <c:v>39104</c:v>
                </c:pt>
                <c:pt idx="605">
                  <c:v>39105</c:v>
                </c:pt>
                <c:pt idx="606">
                  <c:v>39106</c:v>
                </c:pt>
                <c:pt idx="607">
                  <c:v>39107</c:v>
                </c:pt>
                <c:pt idx="608">
                  <c:v>39108</c:v>
                </c:pt>
                <c:pt idx="609">
                  <c:v>39111</c:v>
                </c:pt>
                <c:pt idx="610">
                  <c:v>39112</c:v>
                </c:pt>
                <c:pt idx="611">
                  <c:v>39113</c:v>
                </c:pt>
                <c:pt idx="612">
                  <c:v>39114</c:v>
                </c:pt>
                <c:pt idx="613">
                  <c:v>39115</c:v>
                </c:pt>
                <c:pt idx="614">
                  <c:v>39118</c:v>
                </c:pt>
                <c:pt idx="615">
                  <c:v>39119</c:v>
                </c:pt>
                <c:pt idx="616">
                  <c:v>39120</c:v>
                </c:pt>
                <c:pt idx="617">
                  <c:v>39121</c:v>
                </c:pt>
                <c:pt idx="618">
                  <c:v>39122</c:v>
                </c:pt>
                <c:pt idx="619">
                  <c:v>39125</c:v>
                </c:pt>
                <c:pt idx="620">
                  <c:v>39126</c:v>
                </c:pt>
                <c:pt idx="621">
                  <c:v>39127</c:v>
                </c:pt>
                <c:pt idx="622">
                  <c:v>39128</c:v>
                </c:pt>
                <c:pt idx="623">
                  <c:v>39129</c:v>
                </c:pt>
                <c:pt idx="624">
                  <c:v>39132</c:v>
                </c:pt>
                <c:pt idx="625">
                  <c:v>39133</c:v>
                </c:pt>
                <c:pt idx="626">
                  <c:v>39134</c:v>
                </c:pt>
                <c:pt idx="627">
                  <c:v>39135</c:v>
                </c:pt>
                <c:pt idx="628">
                  <c:v>39136</c:v>
                </c:pt>
                <c:pt idx="629">
                  <c:v>39139</c:v>
                </c:pt>
                <c:pt idx="630">
                  <c:v>39140</c:v>
                </c:pt>
                <c:pt idx="631">
                  <c:v>39141</c:v>
                </c:pt>
                <c:pt idx="632">
                  <c:v>39142</c:v>
                </c:pt>
                <c:pt idx="633">
                  <c:v>39143</c:v>
                </c:pt>
                <c:pt idx="634">
                  <c:v>39146</c:v>
                </c:pt>
                <c:pt idx="635">
                  <c:v>39147</c:v>
                </c:pt>
                <c:pt idx="636">
                  <c:v>39148</c:v>
                </c:pt>
                <c:pt idx="637">
                  <c:v>39149</c:v>
                </c:pt>
                <c:pt idx="638">
                  <c:v>39150</c:v>
                </c:pt>
                <c:pt idx="639">
                  <c:v>39153</c:v>
                </c:pt>
                <c:pt idx="640">
                  <c:v>39154</c:v>
                </c:pt>
                <c:pt idx="641">
                  <c:v>39155</c:v>
                </c:pt>
                <c:pt idx="642">
                  <c:v>39156</c:v>
                </c:pt>
                <c:pt idx="643">
                  <c:v>39157</c:v>
                </c:pt>
                <c:pt idx="644">
                  <c:v>39160</c:v>
                </c:pt>
                <c:pt idx="645">
                  <c:v>39161</c:v>
                </c:pt>
                <c:pt idx="646">
                  <c:v>39162</c:v>
                </c:pt>
                <c:pt idx="647">
                  <c:v>39163</c:v>
                </c:pt>
                <c:pt idx="648">
                  <c:v>39164</c:v>
                </c:pt>
                <c:pt idx="649">
                  <c:v>39167</c:v>
                </c:pt>
                <c:pt idx="650">
                  <c:v>39168</c:v>
                </c:pt>
                <c:pt idx="651">
                  <c:v>39169</c:v>
                </c:pt>
                <c:pt idx="652">
                  <c:v>39170</c:v>
                </c:pt>
                <c:pt idx="653">
                  <c:v>39171</c:v>
                </c:pt>
                <c:pt idx="654">
                  <c:v>39174</c:v>
                </c:pt>
                <c:pt idx="655">
                  <c:v>39175</c:v>
                </c:pt>
                <c:pt idx="656">
                  <c:v>39176</c:v>
                </c:pt>
                <c:pt idx="657">
                  <c:v>39177</c:v>
                </c:pt>
                <c:pt idx="658">
                  <c:v>39182</c:v>
                </c:pt>
                <c:pt idx="659">
                  <c:v>39183</c:v>
                </c:pt>
                <c:pt idx="660">
                  <c:v>39184</c:v>
                </c:pt>
                <c:pt idx="661">
                  <c:v>39185</c:v>
                </c:pt>
                <c:pt idx="662">
                  <c:v>39188</c:v>
                </c:pt>
                <c:pt idx="663">
                  <c:v>39189</c:v>
                </c:pt>
                <c:pt idx="664">
                  <c:v>39190</c:v>
                </c:pt>
                <c:pt idx="665">
                  <c:v>39191</c:v>
                </c:pt>
                <c:pt idx="666">
                  <c:v>39192</c:v>
                </c:pt>
                <c:pt idx="667">
                  <c:v>39195</c:v>
                </c:pt>
                <c:pt idx="668">
                  <c:v>39196</c:v>
                </c:pt>
                <c:pt idx="669">
                  <c:v>39197</c:v>
                </c:pt>
                <c:pt idx="670">
                  <c:v>39198</c:v>
                </c:pt>
                <c:pt idx="671">
                  <c:v>39199</c:v>
                </c:pt>
                <c:pt idx="672">
                  <c:v>39202</c:v>
                </c:pt>
                <c:pt idx="673">
                  <c:v>39203</c:v>
                </c:pt>
                <c:pt idx="674">
                  <c:v>39204</c:v>
                </c:pt>
                <c:pt idx="675">
                  <c:v>39205</c:v>
                </c:pt>
                <c:pt idx="676">
                  <c:v>39206</c:v>
                </c:pt>
                <c:pt idx="677">
                  <c:v>39210</c:v>
                </c:pt>
                <c:pt idx="678">
                  <c:v>39211</c:v>
                </c:pt>
                <c:pt idx="679">
                  <c:v>39212</c:v>
                </c:pt>
                <c:pt idx="680">
                  <c:v>39213</c:v>
                </c:pt>
                <c:pt idx="681">
                  <c:v>39216</c:v>
                </c:pt>
                <c:pt idx="682">
                  <c:v>39217</c:v>
                </c:pt>
                <c:pt idx="683">
                  <c:v>39218</c:v>
                </c:pt>
                <c:pt idx="684">
                  <c:v>39219</c:v>
                </c:pt>
                <c:pt idx="685">
                  <c:v>39220</c:v>
                </c:pt>
                <c:pt idx="686">
                  <c:v>39223</c:v>
                </c:pt>
                <c:pt idx="687">
                  <c:v>39224</c:v>
                </c:pt>
                <c:pt idx="688">
                  <c:v>39225</c:v>
                </c:pt>
                <c:pt idx="689">
                  <c:v>39226</c:v>
                </c:pt>
                <c:pt idx="690">
                  <c:v>39227</c:v>
                </c:pt>
                <c:pt idx="691">
                  <c:v>39231</c:v>
                </c:pt>
                <c:pt idx="692">
                  <c:v>39232</c:v>
                </c:pt>
                <c:pt idx="693">
                  <c:v>39233</c:v>
                </c:pt>
                <c:pt idx="694">
                  <c:v>39234</c:v>
                </c:pt>
                <c:pt idx="695">
                  <c:v>39237</c:v>
                </c:pt>
                <c:pt idx="696">
                  <c:v>39238</c:v>
                </c:pt>
                <c:pt idx="697">
                  <c:v>39239</c:v>
                </c:pt>
                <c:pt idx="698">
                  <c:v>39240</c:v>
                </c:pt>
                <c:pt idx="699">
                  <c:v>39241</c:v>
                </c:pt>
                <c:pt idx="700">
                  <c:v>39244</c:v>
                </c:pt>
                <c:pt idx="701">
                  <c:v>39245</c:v>
                </c:pt>
                <c:pt idx="702">
                  <c:v>39246</c:v>
                </c:pt>
                <c:pt idx="703">
                  <c:v>39247</c:v>
                </c:pt>
                <c:pt idx="704">
                  <c:v>39248</c:v>
                </c:pt>
                <c:pt idx="705">
                  <c:v>39251</c:v>
                </c:pt>
                <c:pt idx="706">
                  <c:v>39252</c:v>
                </c:pt>
                <c:pt idx="707">
                  <c:v>39253</c:v>
                </c:pt>
                <c:pt idx="708">
                  <c:v>39254</c:v>
                </c:pt>
                <c:pt idx="709">
                  <c:v>39255</c:v>
                </c:pt>
                <c:pt idx="710">
                  <c:v>39258</c:v>
                </c:pt>
                <c:pt idx="711">
                  <c:v>39259</c:v>
                </c:pt>
                <c:pt idx="712">
                  <c:v>39260</c:v>
                </c:pt>
                <c:pt idx="713">
                  <c:v>39261</c:v>
                </c:pt>
                <c:pt idx="714">
                  <c:v>39262</c:v>
                </c:pt>
                <c:pt idx="715">
                  <c:v>39265</c:v>
                </c:pt>
                <c:pt idx="716">
                  <c:v>39266</c:v>
                </c:pt>
                <c:pt idx="717">
                  <c:v>39267</c:v>
                </c:pt>
                <c:pt idx="718">
                  <c:v>39268</c:v>
                </c:pt>
                <c:pt idx="719">
                  <c:v>39269</c:v>
                </c:pt>
                <c:pt idx="720">
                  <c:v>39272</c:v>
                </c:pt>
                <c:pt idx="721">
                  <c:v>39273</c:v>
                </c:pt>
                <c:pt idx="722">
                  <c:v>39274</c:v>
                </c:pt>
                <c:pt idx="723">
                  <c:v>39275</c:v>
                </c:pt>
                <c:pt idx="724">
                  <c:v>39276</c:v>
                </c:pt>
                <c:pt idx="725">
                  <c:v>39279</c:v>
                </c:pt>
                <c:pt idx="726">
                  <c:v>39280</c:v>
                </c:pt>
                <c:pt idx="727">
                  <c:v>39281</c:v>
                </c:pt>
                <c:pt idx="728">
                  <c:v>39282</c:v>
                </c:pt>
                <c:pt idx="729">
                  <c:v>39283</c:v>
                </c:pt>
                <c:pt idx="730">
                  <c:v>39286</c:v>
                </c:pt>
                <c:pt idx="731">
                  <c:v>39287</c:v>
                </c:pt>
                <c:pt idx="732">
                  <c:v>39288</c:v>
                </c:pt>
                <c:pt idx="733">
                  <c:v>39289</c:v>
                </c:pt>
                <c:pt idx="734">
                  <c:v>39290</c:v>
                </c:pt>
                <c:pt idx="735">
                  <c:v>39293</c:v>
                </c:pt>
                <c:pt idx="736">
                  <c:v>39294</c:v>
                </c:pt>
                <c:pt idx="737">
                  <c:v>39295</c:v>
                </c:pt>
                <c:pt idx="738">
                  <c:v>39296</c:v>
                </c:pt>
                <c:pt idx="739">
                  <c:v>39297</c:v>
                </c:pt>
                <c:pt idx="740">
                  <c:v>39300</c:v>
                </c:pt>
                <c:pt idx="741">
                  <c:v>39301</c:v>
                </c:pt>
                <c:pt idx="742">
                  <c:v>39302</c:v>
                </c:pt>
                <c:pt idx="743">
                  <c:v>39303</c:v>
                </c:pt>
                <c:pt idx="744">
                  <c:v>39304</c:v>
                </c:pt>
                <c:pt idx="745">
                  <c:v>39307</c:v>
                </c:pt>
                <c:pt idx="746">
                  <c:v>39308</c:v>
                </c:pt>
                <c:pt idx="747">
                  <c:v>39309</c:v>
                </c:pt>
                <c:pt idx="748">
                  <c:v>39310</c:v>
                </c:pt>
                <c:pt idx="749">
                  <c:v>39311</c:v>
                </c:pt>
                <c:pt idx="750">
                  <c:v>39314</c:v>
                </c:pt>
                <c:pt idx="751">
                  <c:v>39315</c:v>
                </c:pt>
                <c:pt idx="752">
                  <c:v>39316</c:v>
                </c:pt>
                <c:pt idx="753">
                  <c:v>39317</c:v>
                </c:pt>
                <c:pt idx="754">
                  <c:v>39318</c:v>
                </c:pt>
                <c:pt idx="755">
                  <c:v>39322</c:v>
                </c:pt>
                <c:pt idx="756">
                  <c:v>39323</c:v>
                </c:pt>
                <c:pt idx="757">
                  <c:v>39324</c:v>
                </c:pt>
                <c:pt idx="758">
                  <c:v>39325</c:v>
                </c:pt>
                <c:pt idx="759">
                  <c:v>39328</c:v>
                </c:pt>
                <c:pt idx="760">
                  <c:v>39329</c:v>
                </c:pt>
                <c:pt idx="761">
                  <c:v>39330</c:v>
                </c:pt>
                <c:pt idx="762">
                  <c:v>39331</c:v>
                </c:pt>
                <c:pt idx="763">
                  <c:v>39332</c:v>
                </c:pt>
                <c:pt idx="764">
                  <c:v>39335</c:v>
                </c:pt>
                <c:pt idx="765">
                  <c:v>39336</c:v>
                </c:pt>
                <c:pt idx="766">
                  <c:v>39337</c:v>
                </c:pt>
                <c:pt idx="767">
                  <c:v>39338</c:v>
                </c:pt>
                <c:pt idx="768">
                  <c:v>39339</c:v>
                </c:pt>
                <c:pt idx="769">
                  <c:v>39342</c:v>
                </c:pt>
                <c:pt idx="770">
                  <c:v>39343</c:v>
                </c:pt>
                <c:pt idx="771">
                  <c:v>39344</c:v>
                </c:pt>
                <c:pt idx="772">
                  <c:v>39345</c:v>
                </c:pt>
                <c:pt idx="773">
                  <c:v>39346</c:v>
                </c:pt>
                <c:pt idx="774">
                  <c:v>39349</c:v>
                </c:pt>
                <c:pt idx="775">
                  <c:v>39350</c:v>
                </c:pt>
                <c:pt idx="776">
                  <c:v>39351</c:v>
                </c:pt>
                <c:pt idx="777">
                  <c:v>39352</c:v>
                </c:pt>
                <c:pt idx="778">
                  <c:v>39353</c:v>
                </c:pt>
                <c:pt idx="779">
                  <c:v>39356</c:v>
                </c:pt>
              </c:numCache>
            </c:numRef>
          </c:cat>
          <c:val>
            <c:numRef>
              <c:f>'Data - Period 1'!$I$15:$I$794</c:f>
              <c:numCache>
                <c:formatCode>#,##0</c:formatCode>
                <c:ptCount val="780"/>
                <c:pt idx="0">
                  <c:v>4301.5963244307341</c:v>
                </c:pt>
                <c:pt idx="1">
                  <c:v>-7768.0813697794902</c:v>
                </c:pt>
                <c:pt idx="2">
                  <c:v>-44989.452955426998</c:v>
                </c:pt>
                <c:pt idx="3">
                  <c:v>-50588.673818485942</c:v>
                </c:pt>
                <c:pt idx="4">
                  <c:v>-21923.73057040208</c:v>
                </c:pt>
                <c:pt idx="5">
                  <c:v>-18178.767025695699</c:v>
                </c:pt>
                <c:pt idx="6">
                  <c:v>-23259.99137905626</c:v>
                </c:pt>
                <c:pt idx="7">
                  <c:v>-15218.47902891583</c:v>
                </c:pt>
                <c:pt idx="8">
                  <c:v>-3901.7567823583622</c:v>
                </c:pt>
                <c:pt idx="9">
                  <c:v>8843.7530663459183</c:v>
                </c:pt>
                <c:pt idx="10">
                  <c:v>12668.89930482057</c:v>
                </c:pt>
                <c:pt idx="11">
                  <c:v>13956.210379202499</c:v>
                </c:pt>
                <c:pt idx="12">
                  <c:v>8080.6098312207814</c:v>
                </c:pt>
                <c:pt idx="13">
                  <c:v>23216.010147426299</c:v>
                </c:pt>
                <c:pt idx="14">
                  <c:v>63163.082244870442</c:v>
                </c:pt>
                <c:pt idx="15">
                  <c:v>72438.510643376998</c:v>
                </c:pt>
                <c:pt idx="16">
                  <c:v>75102.134663086603</c:v>
                </c:pt>
                <c:pt idx="17">
                  <c:v>76299.412671306272</c:v>
                </c:pt>
                <c:pt idx="18">
                  <c:v>69264.464859050699</c:v>
                </c:pt>
                <c:pt idx="19">
                  <c:v>76499.166618423798</c:v>
                </c:pt>
                <c:pt idx="20">
                  <c:v>78182.184596754552</c:v>
                </c:pt>
                <c:pt idx="21">
                  <c:v>89824.053805568983</c:v>
                </c:pt>
                <c:pt idx="22">
                  <c:v>86982.622031314808</c:v>
                </c:pt>
                <c:pt idx="23">
                  <c:v>90532.349236182068</c:v>
                </c:pt>
                <c:pt idx="24">
                  <c:v>116282.5778437158</c:v>
                </c:pt>
                <c:pt idx="25">
                  <c:v>107097.94451970331</c:v>
                </c:pt>
                <c:pt idx="26">
                  <c:v>117145.93562666541</c:v>
                </c:pt>
                <c:pt idx="27">
                  <c:v>115957.97822882931</c:v>
                </c:pt>
                <c:pt idx="28">
                  <c:v>112989.579502159</c:v>
                </c:pt>
                <c:pt idx="29">
                  <c:v>105026.94478996631</c:v>
                </c:pt>
                <c:pt idx="30">
                  <c:v>101605.2470197784</c:v>
                </c:pt>
                <c:pt idx="31">
                  <c:v>97351.508651322831</c:v>
                </c:pt>
                <c:pt idx="32">
                  <c:v>92449.02533137337</c:v>
                </c:pt>
                <c:pt idx="33">
                  <c:v>84846.312915221599</c:v>
                </c:pt>
                <c:pt idx="34">
                  <c:v>86409.204600567231</c:v>
                </c:pt>
                <c:pt idx="35">
                  <c:v>95572.288764746394</c:v>
                </c:pt>
                <c:pt idx="36">
                  <c:v>95511.883616686013</c:v>
                </c:pt>
                <c:pt idx="37">
                  <c:v>83169.18274767806</c:v>
                </c:pt>
                <c:pt idx="38">
                  <c:v>78067.338490183407</c:v>
                </c:pt>
                <c:pt idx="39">
                  <c:v>80417.611486548485</c:v>
                </c:pt>
                <c:pt idx="40">
                  <c:v>84604.618163590407</c:v>
                </c:pt>
                <c:pt idx="41">
                  <c:v>85904.245934215738</c:v>
                </c:pt>
                <c:pt idx="42">
                  <c:v>75794.622940259389</c:v>
                </c:pt>
                <c:pt idx="43">
                  <c:v>77203.969002132973</c:v>
                </c:pt>
                <c:pt idx="44">
                  <c:v>80112.228604865653</c:v>
                </c:pt>
                <c:pt idx="45">
                  <c:v>77516.401905737628</c:v>
                </c:pt>
                <c:pt idx="46">
                  <c:v>78354.426547661627</c:v>
                </c:pt>
                <c:pt idx="47">
                  <c:v>67098.403919992372</c:v>
                </c:pt>
                <c:pt idx="48">
                  <c:v>55516.337633143943</c:v>
                </c:pt>
                <c:pt idx="49">
                  <c:v>42002.660506465807</c:v>
                </c:pt>
                <c:pt idx="50">
                  <c:v>11095.878003635389</c:v>
                </c:pt>
                <c:pt idx="51">
                  <c:v>21641.58505597473</c:v>
                </c:pt>
                <c:pt idx="52">
                  <c:v>26941.492278164558</c:v>
                </c:pt>
                <c:pt idx="53">
                  <c:v>2070.424199056074</c:v>
                </c:pt>
                <c:pt idx="54">
                  <c:v>-26629.906162604741</c:v>
                </c:pt>
                <c:pt idx="55">
                  <c:v>-50529.489859176501</c:v>
                </c:pt>
                <c:pt idx="56">
                  <c:v>-45787.736856034062</c:v>
                </c:pt>
                <c:pt idx="57">
                  <c:v>-40677.685404364478</c:v>
                </c:pt>
                <c:pt idx="58">
                  <c:v>-37238.511014302763</c:v>
                </c:pt>
                <c:pt idx="59">
                  <c:v>-21468.333162838291</c:v>
                </c:pt>
                <c:pt idx="60">
                  <c:v>-29446.229264414858</c:v>
                </c:pt>
                <c:pt idx="61">
                  <c:v>-32080.496216139902</c:v>
                </c:pt>
                <c:pt idx="62">
                  <c:v>-38043.880159913482</c:v>
                </c:pt>
                <c:pt idx="63">
                  <c:v>-20188.068765531068</c:v>
                </c:pt>
                <c:pt idx="64">
                  <c:v>-16681.415541946291</c:v>
                </c:pt>
                <c:pt idx="65">
                  <c:v>-34612.486259445097</c:v>
                </c:pt>
                <c:pt idx="66">
                  <c:v>-52404.647109921592</c:v>
                </c:pt>
                <c:pt idx="67">
                  <c:v>-46205.535755580982</c:v>
                </c:pt>
                <c:pt idx="68">
                  <c:v>-30391.400897242329</c:v>
                </c:pt>
                <c:pt idx="69">
                  <c:v>-26346.563869076552</c:v>
                </c:pt>
                <c:pt idx="70">
                  <c:v>-23090.0491494462</c:v>
                </c:pt>
                <c:pt idx="71">
                  <c:v>-10641.39655219503</c:v>
                </c:pt>
                <c:pt idx="72">
                  <c:v>-6868.9799035571314</c:v>
                </c:pt>
                <c:pt idx="73">
                  <c:v>-7397.0383389481412</c:v>
                </c:pt>
                <c:pt idx="74">
                  <c:v>-3456.8216858648789</c:v>
                </c:pt>
                <c:pt idx="75">
                  <c:v>3574.8562042175072</c:v>
                </c:pt>
                <c:pt idx="76">
                  <c:v>15548.98143169267</c:v>
                </c:pt>
                <c:pt idx="77">
                  <c:v>21889.7410988999</c:v>
                </c:pt>
                <c:pt idx="78">
                  <c:v>38652.756585311443</c:v>
                </c:pt>
                <c:pt idx="79">
                  <c:v>39501.875838767832</c:v>
                </c:pt>
                <c:pt idx="80">
                  <c:v>33964.527727170513</c:v>
                </c:pt>
                <c:pt idx="81">
                  <c:v>28509.10873916194</c:v>
                </c:pt>
                <c:pt idx="82">
                  <c:v>21409.63258048561</c:v>
                </c:pt>
                <c:pt idx="83">
                  <c:v>15205.57347392983</c:v>
                </c:pt>
                <c:pt idx="84">
                  <c:v>15811.23762342643</c:v>
                </c:pt>
                <c:pt idx="85">
                  <c:v>16878.646911860698</c:v>
                </c:pt>
                <c:pt idx="86">
                  <c:v>-36935.092556830386</c:v>
                </c:pt>
                <c:pt idx="87">
                  <c:v>-16794.233576807121</c:v>
                </c:pt>
                <c:pt idx="88">
                  <c:v>-1582.691918019395</c:v>
                </c:pt>
                <c:pt idx="89">
                  <c:v>11007.526424212459</c:v>
                </c:pt>
                <c:pt idx="90">
                  <c:v>28641.283865945541</c:v>
                </c:pt>
                <c:pt idx="91">
                  <c:v>20487.534723531509</c:v>
                </c:pt>
                <c:pt idx="92">
                  <c:v>17140.79501108258</c:v>
                </c:pt>
                <c:pt idx="93">
                  <c:v>41192.492386977901</c:v>
                </c:pt>
                <c:pt idx="94">
                  <c:v>33675.204390378203</c:v>
                </c:pt>
                <c:pt idx="95">
                  <c:v>34330.731478892587</c:v>
                </c:pt>
                <c:pt idx="96">
                  <c:v>27238.522892251</c:v>
                </c:pt>
                <c:pt idx="97">
                  <c:v>39991.271754444759</c:v>
                </c:pt>
                <c:pt idx="98">
                  <c:v>20421.13154623349</c:v>
                </c:pt>
                <c:pt idx="99">
                  <c:v>36921.893029278202</c:v>
                </c:pt>
                <c:pt idx="100">
                  <c:v>38763.896580060988</c:v>
                </c:pt>
                <c:pt idx="101">
                  <c:v>35335.361289119901</c:v>
                </c:pt>
                <c:pt idx="102">
                  <c:v>33816.087403241603</c:v>
                </c:pt>
                <c:pt idx="103">
                  <c:v>31623.89527749005</c:v>
                </c:pt>
                <c:pt idx="104">
                  <c:v>30220.334910627789</c:v>
                </c:pt>
                <c:pt idx="105">
                  <c:v>33465.482309142943</c:v>
                </c:pt>
                <c:pt idx="106">
                  <c:v>34560.117468082557</c:v>
                </c:pt>
                <c:pt idx="107">
                  <c:v>36554.023240672577</c:v>
                </c:pt>
                <c:pt idx="108">
                  <c:v>25070.785389907469</c:v>
                </c:pt>
                <c:pt idx="109">
                  <c:v>24833.322687275049</c:v>
                </c:pt>
                <c:pt idx="110">
                  <c:v>19628.722415291901</c:v>
                </c:pt>
                <c:pt idx="111">
                  <c:v>26812.388412246921</c:v>
                </c:pt>
                <c:pt idx="112">
                  <c:v>27920.87156604628</c:v>
                </c:pt>
                <c:pt idx="113">
                  <c:v>28835.197323384251</c:v>
                </c:pt>
                <c:pt idx="114">
                  <c:v>30560.654738450699</c:v>
                </c:pt>
                <c:pt idx="115">
                  <c:v>31725.98659209281</c:v>
                </c:pt>
                <c:pt idx="116">
                  <c:v>32932.026763622453</c:v>
                </c:pt>
                <c:pt idx="117">
                  <c:v>29366.73487034042</c:v>
                </c:pt>
                <c:pt idx="118">
                  <c:v>31916.82401936586</c:v>
                </c:pt>
                <c:pt idx="119">
                  <c:v>24560.837601512441</c:v>
                </c:pt>
                <c:pt idx="120">
                  <c:v>30240.204193224661</c:v>
                </c:pt>
                <c:pt idx="121">
                  <c:v>45993.814168117897</c:v>
                </c:pt>
                <c:pt idx="122">
                  <c:v>47310.596230774761</c:v>
                </c:pt>
                <c:pt idx="123">
                  <c:v>51161.342554890398</c:v>
                </c:pt>
                <c:pt idx="124">
                  <c:v>65809.279056439496</c:v>
                </c:pt>
                <c:pt idx="125">
                  <c:v>62949.324671489841</c:v>
                </c:pt>
                <c:pt idx="126">
                  <c:v>59464.449062704371</c:v>
                </c:pt>
                <c:pt idx="127">
                  <c:v>67603.98496678943</c:v>
                </c:pt>
                <c:pt idx="128">
                  <c:v>81955.352837228827</c:v>
                </c:pt>
                <c:pt idx="129">
                  <c:v>72400.625821338457</c:v>
                </c:pt>
                <c:pt idx="130">
                  <c:v>73070.90729692037</c:v>
                </c:pt>
                <c:pt idx="131">
                  <c:v>85237.149986395423</c:v>
                </c:pt>
                <c:pt idx="132">
                  <c:v>112081.64850850181</c:v>
                </c:pt>
                <c:pt idx="133">
                  <c:v>105145.0283068634</c:v>
                </c:pt>
                <c:pt idx="134">
                  <c:v>98298.684710157482</c:v>
                </c:pt>
                <c:pt idx="135">
                  <c:v>112668.4191250032</c:v>
                </c:pt>
                <c:pt idx="136">
                  <c:v>133836.77503073911</c:v>
                </c:pt>
                <c:pt idx="137">
                  <c:v>139882.01180356479</c:v>
                </c:pt>
                <c:pt idx="138">
                  <c:v>143482.25948307879</c:v>
                </c:pt>
                <c:pt idx="139">
                  <c:v>145243.75610387101</c:v>
                </c:pt>
                <c:pt idx="140">
                  <c:v>149459.3551012055</c:v>
                </c:pt>
                <c:pt idx="141">
                  <c:v>158009.15560720541</c:v>
                </c:pt>
                <c:pt idx="142">
                  <c:v>156459.87061133221</c:v>
                </c:pt>
                <c:pt idx="143">
                  <c:v>156005.327678109</c:v>
                </c:pt>
                <c:pt idx="144">
                  <c:v>156192.15457339789</c:v>
                </c:pt>
                <c:pt idx="145">
                  <c:v>155584.82883008811</c:v>
                </c:pt>
                <c:pt idx="146">
                  <c:v>156541.49194681249</c:v>
                </c:pt>
                <c:pt idx="147">
                  <c:v>158039.39019439821</c:v>
                </c:pt>
                <c:pt idx="148">
                  <c:v>159617.70549258601</c:v>
                </c:pt>
                <c:pt idx="149">
                  <c:v>158288.08027597779</c:v>
                </c:pt>
                <c:pt idx="150">
                  <c:v>157149.75765074071</c:v>
                </c:pt>
                <c:pt idx="151">
                  <c:v>158449.96654838271</c:v>
                </c:pt>
                <c:pt idx="152">
                  <c:v>157798.61132896479</c:v>
                </c:pt>
                <c:pt idx="153">
                  <c:v>157142.23708951339</c:v>
                </c:pt>
                <c:pt idx="154">
                  <c:v>158616.60357687101</c:v>
                </c:pt>
                <c:pt idx="155">
                  <c:v>157626.723945687</c:v>
                </c:pt>
                <c:pt idx="156">
                  <c:v>159829.17193050301</c:v>
                </c:pt>
                <c:pt idx="157">
                  <c:v>159918.01775635441</c:v>
                </c:pt>
                <c:pt idx="158">
                  <c:v>160477.7572019817</c:v>
                </c:pt>
                <c:pt idx="159">
                  <c:v>162539.86022620311</c:v>
                </c:pt>
                <c:pt idx="160">
                  <c:v>164140.82558727771</c:v>
                </c:pt>
                <c:pt idx="161">
                  <c:v>163644.68432458371</c:v>
                </c:pt>
                <c:pt idx="162">
                  <c:v>164851.17308461879</c:v>
                </c:pt>
                <c:pt idx="163">
                  <c:v>167600.70303420519</c:v>
                </c:pt>
                <c:pt idx="164">
                  <c:v>166709.47579163581</c:v>
                </c:pt>
                <c:pt idx="165">
                  <c:v>166487.53909244391</c:v>
                </c:pt>
                <c:pt idx="166">
                  <c:v>165216.842023023</c:v>
                </c:pt>
                <c:pt idx="167">
                  <c:v>166259.70309698541</c:v>
                </c:pt>
                <c:pt idx="168">
                  <c:v>167475.75588582279</c:v>
                </c:pt>
                <c:pt idx="169">
                  <c:v>166160.6316460438</c:v>
                </c:pt>
                <c:pt idx="170">
                  <c:v>167014.2457536766</c:v>
                </c:pt>
                <c:pt idx="171">
                  <c:v>167851.28518595299</c:v>
                </c:pt>
                <c:pt idx="172">
                  <c:v>168927.2837037358</c:v>
                </c:pt>
                <c:pt idx="173">
                  <c:v>168536.6238437182</c:v>
                </c:pt>
                <c:pt idx="174">
                  <c:v>166115.12008484051</c:v>
                </c:pt>
                <c:pt idx="175">
                  <c:v>165908.47147405989</c:v>
                </c:pt>
                <c:pt idx="176">
                  <c:v>167064.6362905784</c:v>
                </c:pt>
                <c:pt idx="177">
                  <c:v>168029.99579243391</c:v>
                </c:pt>
                <c:pt idx="178">
                  <c:v>168147.16118318011</c:v>
                </c:pt>
                <c:pt idx="179">
                  <c:v>169034.1643654537</c:v>
                </c:pt>
                <c:pt idx="180">
                  <c:v>170556.92010185859</c:v>
                </c:pt>
                <c:pt idx="181">
                  <c:v>170872.9475828617</c:v>
                </c:pt>
                <c:pt idx="182">
                  <c:v>170942.69017050811</c:v>
                </c:pt>
                <c:pt idx="183">
                  <c:v>171468.3243312102</c:v>
                </c:pt>
                <c:pt idx="184">
                  <c:v>172727.0057802501</c:v>
                </c:pt>
                <c:pt idx="185">
                  <c:v>173527.8180706031</c:v>
                </c:pt>
                <c:pt idx="186">
                  <c:v>173153.01497048151</c:v>
                </c:pt>
                <c:pt idx="187">
                  <c:v>173724.91604840179</c:v>
                </c:pt>
                <c:pt idx="188">
                  <c:v>175035.07883173501</c:v>
                </c:pt>
                <c:pt idx="189">
                  <c:v>173979.162858019</c:v>
                </c:pt>
                <c:pt idx="190">
                  <c:v>175118.31008207059</c:v>
                </c:pt>
                <c:pt idx="191">
                  <c:v>177348.79543672319</c:v>
                </c:pt>
                <c:pt idx="192">
                  <c:v>178799.72954574871</c:v>
                </c:pt>
                <c:pt idx="193">
                  <c:v>179410.1847047284</c:v>
                </c:pt>
                <c:pt idx="194">
                  <c:v>179247.12470985629</c:v>
                </c:pt>
                <c:pt idx="195">
                  <c:v>180181.6224655027</c:v>
                </c:pt>
                <c:pt idx="196">
                  <c:v>179570.9276577821</c:v>
                </c:pt>
                <c:pt idx="197">
                  <c:v>179355.75889681879</c:v>
                </c:pt>
                <c:pt idx="198">
                  <c:v>180553.17599156831</c:v>
                </c:pt>
                <c:pt idx="199">
                  <c:v>184011.62962771399</c:v>
                </c:pt>
                <c:pt idx="200">
                  <c:v>186529.86493909269</c:v>
                </c:pt>
                <c:pt idx="201">
                  <c:v>189418.24553256069</c:v>
                </c:pt>
                <c:pt idx="202">
                  <c:v>190073.66608063749</c:v>
                </c:pt>
                <c:pt idx="203">
                  <c:v>188763.68187333169</c:v>
                </c:pt>
                <c:pt idx="204">
                  <c:v>189873.95794734429</c:v>
                </c:pt>
                <c:pt idx="205">
                  <c:v>191690.1132417297</c:v>
                </c:pt>
                <c:pt idx="206">
                  <c:v>194389.35204117309</c:v>
                </c:pt>
                <c:pt idx="207">
                  <c:v>195013.06742491081</c:v>
                </c:pt>
                <c:pt idx="208">
                  <c:v>194861.51901208371</c:v>
                </c:pt>
                <c:pt idx="209">
                  <c:v>196913.85827942821</c:v>
                </c:pt>
                <c:pt idx="210">
                  <c:v>202707.81813088511</c:v>
                </c:pt>
                <c:pt idx="211">
                  <c:v>203381.05667065069</c:v>
                </c:pt>
                <c:pt idx="212">
                  <c:v>205526.9140959036</c:v>
                </c:pt>
                <c:pt idx="213">
                  <c:v>207330.16053654399</c:v>
                </c:pt>
                <c:pt idx="214">
                  <c:v>209873.98897955951</c:v>
                </c:pt>
                <c:pt idx="215">
                  <c:v>215315.88856295461</c:v>
                </c:pt>
                <c:pt idx="216">
                  <c:v>220155.4539849076</c:v>
                </c:pt>
                <c:pt idx="217">
                  <c:v>224856.81105380671</c:v>
                </c:pt>
                <c:pt idx="218">
                  <c:v>219520.9261265886</c:v>
                </c:pt>
                <c:pt idx="219">
                  <c:v>201829.98749053761</c:v>
                </c:pt>
                <c:pt idx="220">
                  <c:v>204599.78261530571</c:v>
                </c:pt>
                <c:pt idx="221">
                  <c:v>209112.1280993578</c:v>
                </c:pt>
                <c:pt idx="222">
                  <c:v>209211.74993493821</c:v>
                </c:pt>
                <c:pt idx="223">
                  <c:v>202040.40426931999</c:v>
                </c:pt>
                <c:pt idx="224">
                  <c:v>191132.82995772589</c:v>
                </c:pt>
                <c:pt idx="225">
                  <c:v>165698.01884694339</c:v>
                </c:pt>
                <c:pt idx="226">
                  <c:v>156932.01867250301</c:v>
                </c:pt>
                <c:pt idx="227">
                  <c:v>170303.06436137849</c:v>
                </c:pt>
                <c:pt idx="228">
                  <c:v>215444.59296149001</c:v>
                </c:pt>
                <c:pt idx="229">
                  <c:v>217535.32648771431</c:v>
                </c:pt>
                <c:pt idx="230">
                  <c:v>258015.53229931821</c:v>
                </c:pt>
                <c:pt idx="231">
                  <c:v>241857.5024482228</c:v>
                </c:pt>
                <c:pt idx="232">
                  <c:v>218644.02241065851</c:v>
                </c:pt>
                <c:pt idx="233">
                  <c:v>202818.3813485867</c:v>
                </c:pt>
                <c:pt idx="234">
                  <c:v>213669.23710212199</c:v>
                </c:pt>
                <c:pt idx="235">
                  <c:v>220930.80488204921</c:v>
                </c:pt>
                <c:pt idx="236">
                  <c:v>223951.9814704876</c:v>
                </c:pt>
                <c:pt idx="237">
                  <c:v>226962.25261151811</c:v>
                </c:pt>
                <c:pt idx="238">
                  <c:v>226940.15165226971</c:v>
                </c:pt>
                <c:pt idx="239">
                  <c:v>226688.21522342111</c:v>
                </c:pt>
                <c:pt idx="240">
                  <c:v>226570.01915515299</c:v>
                </c:pt>
                <c:pt idx="241">
                  <c:v>224988.23145361329</c:v>
                </c:pt>
                <c:pt idx="242">
                  <c:v>225589.6309742585</c:v>
                </c:pt>
                <c:pt idx="243">
                  <c:v>226678.19281440199</c:v>
                </c:pt>
                <c:pt idx="244">
                  <c:v>226546.46239909649</c:v>
                </c:pt>
                <c:pt idx="245">
                  <c:v>227830.5790107878</c:v>
                </c:pt>
                <c:pt idx="246">
                  <c:v>225360.7388205688</c:v>
                </c:pt>
                <c:pt idx="247">
                  <c:v>221211.75430044401</c:v>
                </c:pt>
                <c:pt idx="248">
                  <c:v>221942.67007212469</c:v>
                </c:pt>
                <c:pt idx="249">
                  <c:v>221614.35156914161</c:v>
                </c:pt>
                <c:pt idx="250">
                  <c:v>220905.60420166311</c:v>
                </c:pt>
                <c:pt idx="251">
                  <c:v>224350.31439312061</c:v>
                </c:pt>
                <c:pt idx="252">
                  <c:v>226682.50321911919</c:v>
                </c:pt>
                <c:pt idx="253">
                  <c:v>229344.66436756329</c:v>
                </c:pt>
                <c:pt idx="254">
                  <c:v>230898.7402908791</c:v>
                </c:pt>
                <c:pt idx="255">
                  <c:v>226739.16897361301</c:v>
                </c:pt>
                <c:pt idx="256">
                  <c:v>226620.97912883671</c:v>
                </c:pt>
                <c:pt idx="257">
                  <c:v>226172.73273995481</c:v>
                </c:pt>
                <c:pt idx="258">
                  <c:v>227791.06598874429</c:v>
                </c:pt>
                <c:pt idx="259">
                  <c:v>228579.7198848906</c:v>
                </c:pt>
                <c:pt idx="260">
                  <c:v>227055.58836151351</c:v>
                </c:pt>
                <c:pt idx="261">
                  <c:v>226300.24331455919</c:v>
                </c:pt>
                <c:pt idx="262">
                  <c:v>226157.44114833139</c:v>
                </c:pt>
                <c:pt idx="263">
                  <c:v>224761.29432769871</c:v>
                </c:pt>
                <c:pt idx="264">
                  <c:v>221719.81825843811</c:v>
                </c:pt>
                <c:pt idx="265">
                  <c:v>222645.35916446961</c:v>
                </c:pt>
                <c:pt idx="266">
                  <c:v>222810.671381005</c:v>
                </c:pt>
                <c:pt idx="267">
                  <c:v>223370.94887901971</c:v>
                </c:pt>
                <c:pt idx="268">
                  <c:v>223585.833946634</c:v>
                </c:pt>
                <c:pt idx="269">
                  <c:v>221987.58026979581</c:v>
                </c:pt>
                <c:pt idx="270">
                  <c:v>181423.32096151859</c:v>
                </c:pt>
                <c:pt idx="271">
                  <c:v>185107.1261852528</c:v>
                </c:pt>
                <c:pt idx="272">
                  <c:v>191553.67782655181</c:v>
                </c:pt>
                <c:pt idx="273">
                  <c:v>195314.28122123971</c:v>
                </c:pt>
                <c:pt idx="274">
                  <c:v>180565.49590516981</c:v>
                </c:pt>
                <c:pt idx="275">
                  <c:v>179949.01307956831</c:v>
                </c:pt>
                <c:pt idx="276">
                  <c:v>173789.5218441071</c:v>
                </c:pt>
                <c:pt idx="277">
                  <c:v>175791.93958508989</c:v>
                </c:pt>
                <c:pt idx="278">
                  <c:v>166895.55177147861</c:v>
                </c:pt>
                <c:pt idx="279">
                  <c:v>158638.2576168456</c:v>
                </c:pt>
                <c:pt idx="280">
                  <c:v>127382.71646135231</c:v>
                </c:pt>
                <c:pt idx="281">
                  <c:v>134030.36287058581</c:v>
                </c:pt>
                <c:pt idx="282">
                  <c:v>143560.6201443641</c:v>
                </c:pt>
                <c:pt idx="283">
                  <c:v>153685.34305257801</c:v>
                </c:pt>
                <c:pt idx="284">
                  <c:v>144504.48899144301</c:v>
                </c:pt>
                <c:pt idx="285">
                  <c:v>152933.8778317562</c:v>
                </c:pt>
                <c:pt idx="286">
                  <c:v>151360.26125213911</c:v>
                </c:pt>
                <c:pt idx="287">
                  <c:v>151469.77253871481</c:v>
                </c:pt>
                <c:pt idx="288">
                  <c:v>141074.95928332859</c:v>
                </c:pt>
                <c:pt idx="289">
                  <c:v>127993.6427487264</c:v>
                </c:pt>
                <c:pt idx="290">
                  <c:v>138917.13744406399</c:v>
                </c:pt>
                <c:pt idx="291">
                  <c:v>125247.0363964204</c:v>
                </c:pt>
                <c:pt idx="292">
                  <c:v>125599.93084176601</c:v>
                </c:pt>
                <c:pt idx="293">
                  <c:v>125413.4107302624</c:v>
                </c:pt>
                <c:pt idx="294">
                  <c:v>130801.006536922</c:v>
                </c:pt>
                <c:pt idx="295">
                  <c:v>128079.5872509129</c:v>
                </c:pt>
                <c:pt idx="296">
                  <c:v>118762.057852652</c:v>
                </c:pt>
                <c:pt idx="297">
                  <c:v>100614.20093679729</c:v>
                </c:pt>
                <c:pt idx="298">
                  <c:v>102747.5058640754</c:v>
                </c:pt>
                <c:pt idx="299">
                  <c:v>100240.0710730157</c:v>
                </c:pt>
                <c:pt idx="300">
                  <c:v>107094.849083583</c:v>
                </c:pt>
                <c:pt idx="301">
                  <c:v>138444.45270234079</c:v>
                </c:pt>
                <c:pt idx="302">
                  <c:v>151203.66430777221</c:v>
                </c:pt>
                <c:pt idx="303">
                  <c:v>155335.51624122981</c:v>
                </c:pt>
                <c:pt idx="304">
                  <c:v>148778.1622269162</c:v>
                </c:pt>
                <c:pt idx="305">
                  <c:v>160103.02579823081</c:v>
                </c:pt>
                <c:pt idx="306">
                  <c:v>156927.71398246899</c:v>
                </c:pt>
                <c:pt idx="307">
                  <c:v>140547.00252468669</c:v>
                </c:pt>
                <c:pt idx="308">
                  <c:v>128348.681350796</c:v>
                </c:pt>
                <c:pt idx="309">
                  <c:v>142378.7938877806</c:v>
                </c:pt>
                <c:pt idx="310">
                  <c:v>180564.37233189421</c:v>
                </c:pt>
                <c:pt idx="311">
                  <c:v>236816.28979105779</c:v>
                </c:pt>
                <c:pt idx="312">
                  <c:v>227301.4698486776</c:v>
                </c:pt>
                <c:pt idx="313">
                  <c:v>218552.79889600381</c:v>
                </c:pt>
                <c:pt idx="314">
                  <c:v>213519.044859619</c:v>
                </c:pt>
                <c:pt idx="315">
                  <c:v>200889.21212210611</c:v>
                </c:pt>
                <c:pt idx="316">
                  <c:v>208472.4948367007</c:v>
                </c:pt>
                <c:pt idx="317">
                  <c:v>221580.41056058841</c:v>
                </c:pt>
                <c:pt idx="318">
                  <c:v>227927.93514288281</c:v>
                </c:pt>
                <c:pt idx="319">
                  <c:v>288232.66219082609</c:v>
                </c:pt>
                <c:pt idx="320">
                  <c:v>325911.45162881858</c:v>
                </c:pt>
                <c:pt idx="321">
                  <c:v>307837.91520518262</c:v>
                </c:pt>
                <c:pt idx="322">
                  <c:v>291607.51943197841</c:v>
                </c:pt>
                <c:pt idx="323">
                  <c:v>282025.49024008022</c:v>
                </c:pt>
                <c:pt idx="324">
                  <c:v>302610.77551461721</c:v>
                </c:pt>
                <c:pt idx="325">
                  <c:v>333120.21192582452</c:v>
                </c:pt>
                <c:pt idx="326">
                  <c:v>338980.4528826116</c:v>
                </c:pt>
                <c:pt idx="327">
                  <c:v>328251.51143421169</c:v>
                </c:pt>
                <c:pt idx="328">
                  <c:v>330672.29441085242</c:v>
                </c:pt>
                <c:pt idx="329">
                  <c:v>330011.87662915402</c:v>
                </c:pt>
                <c:pt idx="330">
                  <c:v>316501.35377826018</c:v>
                </c:pt>
                <c:pt idx="331">
                  <c:v>320479.84938507131</c:v>
                </c:pt>
                <c:pt idx="332">
                  <c:v>332788.74348533171</c:v>
                </c:pt>
                <c:pt idx="333">
                  <c:v>332517.70048878499</c:v>
                </c:pt>
                <c:pt idx="334">
                  <c:v>340907.30459962622</c:v>
                </c:pt>
                <c:pt idx="335">
                  <c:v>335269.43017830112</c:v>
                </c:pt>
                <c:pt idx="336">
                  <c:v>335448.36471904471</c:v>
                </c:pt>
                <c:pt idx="337">
                  <c:v>342718.62150415179</c:v>
                </c:pt>
                <c:pt idx="338">
                  <c:v>376471.96827209869</c:v>
                </c:pt>
                <c:pt idx="339">
                  <c:v>401183.72366069822</c:v>
                </c:pt>
                <c:pt idx="340">
                  <c:v>382785.1980429627</c:v>
                </c:pt>
                <c:pt idx="341">
                  <c:v>370979.25148491719</c:v>
                </c:pt>
                <c:pt idx="342">
                  <c:v>372190.44722791959</c:v>
                </c:pt>
                <c:pt idx="343">
                  <c:v>399294.80528592481</c:v>
                </c:pt>
                <c:pt idx="344">
                  <c:v>401342.77039991622</c:v>
                </c:pt>
                <c:pt idx="345">
                  <c:v>385516.67679221102</c:v>
                </c:pt>
                <c:pt idx="346">
                  <c:v>373069.01312724332</c:v>
                </c:pt>
                <c:pt idx="347">
                  <c:v>347911.33890970121</c:v>
                </c:pt>
                <c:pt idx="348">
                  <c:v>382545.83843528741</c:v>
                </c:pt>
                <c:pt idx="349">
                  <c:v>406353.27684676409</c:v>
                </c:pt>
                <c:pt idx="350">
                  <c:v>399253.76688524411</c:v>
                </c:pt>
                <c:pt idx="351">
                  <c:v>412959.55888470542</c:v>
                </c:pt>
                <c:pt idx="352">
                  <c:v>402927.54836162139</c:v>
                </c:pt>
                <c:pt idx="353">
                  <c:v>384950.58465662162</c:v>
                </c:pt>
                <c:pt idx="354">
                  <c:v>369034.99001126899</c:v>
                </c:pt>
                <c:pt idx="355">
                  <c:v>364404.35968798242</c:v>
                </c:pt>
                <c:pt idx="356">
                  <c:v>338013.51303601998</c:v>
                </c:pt>
                <c:pt idx="357">
                  <c:v>336778.36569794192</c:v>
                </c:pt>
                <c:pt idx="358">
                  <c:v>320534.68828996562</c:v>
                </c:pt>
                <c:pt idx="359">
                  <c:v>315684.9097133656</c:v>
                </c:pt>
                <c:pt idx="360">
                  <c:v>312858.9040570315</c:v>
                </c:pt>
                <c:pt idx="361">
                  <c:v>322510.56012915779</c:v>
                </c:pt>
                <c:pt idx="362">
                  <c:v>328372.75864242698</c:v>
                </c:pt>
                <c:pt idx="363">
                  <c:v>302778.35918149661</c:v>
                </c:pt>
                <c:pt idx="364">
                  <c:v>287300.68492950092</c:v>
                </c:pt>
                <c:pt idx="365">
                  <c:v>299254.95086169842</c:v>
                </c:pt>
                <c:pt idx="366">
                  <c:v>284358.89382666262</c:v>
                </c:pt>
                <c:pt idx="367">
                  <c:v>252599.32052281211</c:v>
                </c:pt>
                <c:pt idx="368">
                  <c:v>259747.53144964779</c:v>
                </c:pt>
                <c:pt idx="369">
                  <c:v>233958.82463623639</c:v>
                </c:pt>
                <c:pt idx="370">
                  <c:v>244309.3681236601</c:v>
                </c:pt>
                <c:pt idx="371">
                  <c:v>256745.15174876101</c:v>
                </c:pt>
                <c:pt idx="372">
                  <c:v>281682.37627724587</c:v>
                </c:pt>
                <c:pt idx="373">
                  <c:v>355426.12510456989</c:v>
                </c:pt>
                <c:pt idx="374">
                  <c:v>345664.13329103001</c:v>
                </c:pt>
                <c:pt idx="375">
                  <c:v>301149.58949941728</c:v>
                </c:pt>
                <c:pt idx="376">
                  <c:v>300418.82503726118</c:v>
                </c:pt>
                <c:pt idx="377">
                  <c:v>268790.2176399306</c:v>
                </c:pt>
                <c:pt idx="378">
                  <c:v>251473.10843175711</c:v>
                </c:pt>
                <c:pt idx="379">
                  <c:v>270980.92851248028</c:v>
                </c:pt>
                <c:pt idx="380">
                  <c:v>275986.6237724988</c:v>
                </c:pt>
                <c:pt idx="381">
                  <c:v>272829.9858796976</c:v>
                </c:pt>
                <c:pt idx="382">
                  <c:v>278585.64681240392</c:v>
                </c:pt>
                <c:pt idx="383">
                  <c:v>298171.31525167997</c:v>
                </c:pt>
                <c:pt idx="384">
                  <c:v>315506.83540345728</c:v>
                </c:pt>
                <c:pt idx="385">
                  <c:v>322301.79753063561</c:v>
                </c:pt>
                <c:pt idx="386">
                  <c:v>351226.16795805981</c:v>
                </c:pt>
                <c:pt idx="387">
                  <c:v>356683.83335838071</c:v>
                </c:pt>
                <c:pt idx="388">
                  <c:v>355703.96948655712</c:v>
                </c:pt>
                <c:pt idx="389">
                  <c:v>353972.64087997959</c:v>
                </c:pt>
                <c:pt idx="390">
                  <c:v>356109.09507148468</c:v>
                </c:pt>
                <c:pt idx="391">
                  <c:v>362585.92891213018</c:v>
                </c:pt>
                <c:pt idx="392">
                  <c:v>364737.54783316521</c:v>
                </c:pt>
                <c:pt idx="393">
                  <c:v>362250.67680366739</c:v>
                </c:pt>
                <c:pt idx="394">
                  <c:v>358535.07930923899</c:v>
                </c:pt>
                <c:pt idx="395">
                  <c:v>357405.43123946642</c:v>
                </c:pt>
                <c:pt idx="396">
                  <c:v>365250.09761004598</c:v>
                </c:pt>
                <c:pt idx="397">
                  <c:v>367591.49447091657</c:v>
                </c:pt>
                <c:pt idx="398">
                  <c:v>367147.9579421925</c:v>
                </c:pt>
                <c:pt idx="399">
                  <c:v>367791.99737186782</c:v>
                </c:pt>
                <c:pt idx="400">
                  <c:v>368296.64333075908</c:v>
                </c:pt>
                <c:pt idx="401">
                  <c:v>369232.88925114751</c:v>
                </c:pt>
                <c:pt idx="402">
                  <c:v>371104.51685284072</c:v>
                </c:pt>
                <c:pt idx="403">
                  <c:v>368151.47932364611</c:v>
                </c:pt>
                <c:pt idx="404">
                  <c:v>366835.02861936099</c:v>
                </c:pt>
                <c:pt idx="405">
                  <c:v>365479.31016038312</c:v>
                </c:pt>
                <c:pt idx="406">
                  <c:v>365135.40713841602</c:v>
                </c:pt>
                <c:pt idx="407">
                  <c:v>359517.91412243259</c:v>
                </c:pt>
                <c:pt idx="408">
                  <c:v>354629.89082824421</c:v>
                </c:pt>
                <c:pt idx="409">
                  <c:v>357591.8804176402</c:v>
                </c:pt>
                <c:pt idx="410">
                  <c:v>361895.21894967201</c:v>
                </c:pt>
                <c:pt idx="411">
                  <c:v>360640.36031576921</c:v>
                </c:pt>
                <c:pt idx="412">
                  <c:v>359652.58396855299</c:v>
                </c:pt>
                <c:pt idx="413">
                  <c:v>360168.25451596762</c:v>
                </c:pt>
                <c:pt idx="414">
                  <c:v>358211.92599628441</c:v>
                </c:pt>
                <c:pt idx="415">
                  <c:v>363198.57933239522</c:v>
                </c:pt>
                <c:pt idx="416">
                  <c:v>360879.36208161159</c:v>
                </c:pt>
                <c:pt idx="417">
                  <c:v>353427.68769942032</c:v>
                </c:pt>
                <c:pt idx="418">
                  <c:v>341359.71039879922</c:v>
                </c:pt>
                <c:pt idx="419">
                  <c:v>343411.26892233902</c:v>
                </c:pt>
                <c:pt idx="420">
                  <c:v>347408.78420657798</c:v>
                </c:pt>
                <c:pt idx="421">
                  <c:v>339102.73215097818</c:v>
                </c:pt>
                <c:pt idx="422">
                  <c:v>335943.80303062021</c:v>
                </c:pt>
                <c:pt idx="423">
                  <c:v>331617.24052299862</c:v>
                </c:pt>
                <c:pt idx="424">
                  <c:v>325001.39631034422</c:v>
                </c:pt>
                <c:pt idx="425">
                  <c:v>325539.37273853051</c:v>
                </c:pt>
                <c:pt idx="426">
                  <c:v>340522.53370498982</c:v>
                </c:pt>
                <c:pt idx="427">
                  <c:v>344261.06535779813</c:v>
                </c:pt>
                <c:pt idx="428">
                  <c:v>327607.92581152631</c:v>
                </c:pt>
                <c:pt idx="429">
                  <c:v>331082.0844312057</c:v>
                </c:pt>
                <c:pt idx="430">
                  <c:v>353782.80959619518</c:v>
                </c:pt>
                <c:pt idx="431">
                  <c:v>355405.99541280122</c:v>
                </c:pt>
                <c:pt idx="432">
                  <c:v>354750.95980085572</c:v>
                </c:pt>
                <c:pt idx="433">
                  <c:v>353382.44921843498</c:v>
                </c:pt>
                <c:pt idx="434">
                  <c:v>351607.26994623232</c:v>
                </c:pt>
                <c:pt idx="435">
                  <c:v>353757.32493769517</c:v>
                </c:pt>
                <c:pt idx="436">
                  <c:v>364803.57505857671</c:v>
                </c:pt>
                <c:pt idx="437">
                  <c:v>359945.65835337661</c:v>
                </c:pt>
                <c:pt idx="438">
                  <c:v>361903.87222790741</c:v>
                </c:pt>
                <c:pt idx="439">
                  <c:v>361015.46988760831</c:v>
                </c:pt>
                <c:pt idx="440">
                  <c:v>356097.80308140221</c:v>
                </c:pt>
                <c:pt idx="441">
                  <c:v>355953.74741134571</c:v>
                </c:pt>
                <c:pt idx="442">
                  <c:v>352731.74952777999</c:v>
                </c:pt>
                <c:pt idx="443">
                  <c:v>351582.83815704042</c:v>
                </c:pt>
                <c:pt idx="444">
                  <c:v>313864.88923082571</c:v>
                </c:pt>
                <c:pt idx="445">
                  <c:v>274339.70619602682</c:v>
                </c:pt>
                <c:pt idx="446">
                  <c:v>279588.06493286177</c:v>
                </c:pt>
                <c:pt idx="447">
                  <c:v>280753.68805821572</c:v>
                </c:pt>
                <c:pt idx="448">
                  <c:v>268961.4666404461</c:v>
                </c:pt>
                <c:pt idx="449">
                  <c:v>283351.17145545583</c:v>
                </c:pt>
                <c:pt idx="450">
                  <c:v>282995.08257958759</c:v>
                </c:pt>
                <c:pt idx="451">
                  <c:v>282732.70642369322</c:v>
                </c:pt>
                <c:pt idx="452">
                  <c:v>256017.13270147581</c:v>
                </c:pt>
                <c:pt idx="453">
                  <c:v>261112.2728297596</c:v>
                </c:pt>
                <c:pt idx="454">
                  <c:v>265614.24897761509</c:v>
                </c:pt>
                <c:pt idx="455">
                  <c:v>258557.28735961861</c:v>
                </c:pt>
                <c:pt idx="456">
                  <c:v>253407.63219600401</c:v>
                </c:pt>
                <c:pt idx="457">
                  <c:v>253364.58099493381</c:v>
                </c:pt>
                <c:pt idx="458">
                  <c:v>233317.80508287871</c:v>
                </c:pt>
                <c:pt idx="459">
                  <c:v>239337.25499620871</c:v>
                </c:pt>
                <c:pt idx="460">
                  <c:v>235227.12513252071</c:v>
                </c:pt>
                <c:pt idx="461">
                  <c:v>232534.25533993909</c:v>
                </c:pt>
                <c:pt idx="462">
                  <c:v>223702.33518640249</c:v>
                </c:pt>
                <c:pt idx="463">
                  <c:v>215489.96304717669</c:v>
                </c:pt>
                <c:pt idx="464">
                  <c:v>217878.60175199271</c:v>
                </c:pt>
                <c:pt idx="465">
                  <c:v>228672.55525152551</c:v>
                </c:pt>
                <c:pt idx="466">
                  <c:v>225980.60914016931</c:v>
                </c:pt>
                <c:pt idx="467">
                  <c:v>248716.59891093601</c:v>
                </c:pt>
                <c:pt idx="468">
                  <c:v>243469.58096982149</c:v>
                </c:pt>
                <c:pt idx="469">
                  <c:v>240099.43192313609</c:v>
                </c:pt>
                <c:pt idx="470">
                  <c:v>243929.98013618091</c:v>
                </c:pt>
                <c:pt idx="471">
                  <c:v>258138.4926384167</c:v>
                </c:pt>
                <c:pt idx="472">
                  <c:v>274096.93249394879</c:v>
                </c:pt>
                <c:pt idx="473">
                  <c:v>273632.84925570153</c:v>
                </c:pt>
                <c:pt idx="474">
                  <c:v>282920.65995916742</c:v>
                </c:pt>
                <c:pt idx="475">
                  <c:v>277188.01180809172</c:v>
                </c:pt>
                <c:pt idx="476">
                  <c:v>278724.73278465442</c:v>
                </c:pt>
                <c:pt idx="477">
                  <c:v>275728.034778887</c:v>
                </c:pt>
                <c:pt idx="478">
                  <c:v>269261.48051680898</c:v>
                </c:pt>
                <c:pt idx="479">
                  <c:v>259587.28184754521</c:v>
                </c:pt>
                <c:pt idx="480">
                  <c:v>256884.8648089238</c:v>
                </c:pt>
                <c:pt idx="481">
                  <c:v>262658.35186705581</c:v>
                </c:pt>
                <c:pt idx="482">
                  <c:v>261384.98745115151</c:v>
                </c:pt>
                <c:pt idx="483">
                  <c:v>248180.53562679529</c:v>
                </c:pt>
                <c:pt idx="484">
                  <c:v>247612.51196152219</c:v>
                </c:pt>
                <c:pt idx="485">
                  <c:v>251243.79787477871</c:v>
                </c:pt>
                <c:pt idx="486">
                  <c:v>249224.81919701159</c:v>
                </c:pt>
                <c:pt idx="487">
                  <c:v>245621.58560387851</c:v>
                </c:pt>
                <c:pt idx="488">
                  <c:v>246953.91980725681</c:v>
                </c:pt>
                <c:pt idx="489">
                  <c:v>243270.3146344687</c:v>
                </c:pt>
                <c:pt idx="490">
                  <c:v>242552.78642859569</c:v>
                </c:pt>
                <c:pt idx="491">
                  <c:v>252704.59211790611</c:v>
                </c:pt>
                <c:pt idx="492">
                  <c:v>250469.82538067969</c:v>
                </c:pt>
                <c:pt idx="493">
                  <c:v>237488.323601476</c:v>
                </c:pt>
                <c:pt idx="494">
                  <c:v>231627.57003270101</c:v>
                </c:pt>
                <c:pt idx="495">
                  <c:v>210350.10133394611</c:v>
                </c:pt>
                <c:pt idx="496">
                  <c:v>211730.13816768781</c:v>
                </c:pt>
                <c:pt idx="497">
                  <c:v>212944.78497003441</c:v>
                </c:pt>
                <c:pt idx="498">
                  <c:v>215841.68401846071</c:v>
                </c:pt>
                <c:pt idx="499">
                  <c:v>218591.54636028811</c:v>
                </c:pt>
                <c:pt idx="500">
                  <c:v>215222.92188046151</c:v>
                </c:pt>
                <c:pt idx="501">
                  <c:v>210351.2712234506</c:v>
                </c:pt>
                <c:pt idx="502">
                  <c:v>213218.32408394551</c:v>
                </c:pt>
                <c:pt idx="503">
                  <c:v>200036.89249303739</c:v>
                </c:pt>
                <c:pt idx="504">
                  <c:v>197544.18720401829</c:v>
                </c:pt>
                <c:pt idx="505">
                  <c:v>202204.16164767061</c:v>
                </c:pt>
                <c:pt idx="506">
                  <c:v>188114.74543533311</c:v>
                </c:pt>
                <c:pt idx="507">
                  <c:v>168292.05665852319</c:v>
                </c:pt>
                <c:pt idx="508">
                  <c:v>158117.46944034359</c:v>
                </c:pt>
                <c:pt idx="509">
                  <c:v>152050.08340039771</c:v>
                </c:pt>
                <c:pt idx="510">
                  <c:v>139571.19035917631</c:v>
                </c:pt>
                <c:pt idx="511">
                  <c:v>130736.7157044662</c:v>
                </c:pt>
                <c:pt idx="512">
                  <c:v>123421.9852540749</c:v>
                </c:pt>
                <c:pt idx="513">
                  <c:v>136869.0972001203</c:v>
                </c:pt>
                <c:pt idx="514">
                  <c:v>133632.10468257571</c:v>
                </c:pt>
                <c:pt idx="515">
                  <c:v>147862.29543159381</c:v>
                </c:pt>
                <c:pt idx="516">
                  <c:v>130446.920076754</c:v>
                </c:pt>
                <c:pt idx="517">
                  <c:v>84710.681869771404</c:v>
                </c:pt>
                <c:pt idx="518">
                  <c:v>74409.267764491393</c:v>
                </c:pt>
                <c:pt idx="519">
                  <c:v>43595.795253532982</c:v>
                </c:pt>
                <c:pt idx="520">
                  <c:v>-2861.4049325445508</c:v>
                </c:pt>
                <c:pt idx="521">
                  <c:v>-3804.6055756373062</c:v>
                </c:pt>
                <c:pt idx="522">
                  <c:v>-49674.797877865552</c:v>
                </c:pt>
                <c:pt idx="523">
                  <c:v>-78969.692233649999</c:v>
                </c:pt>
                <c:pt idx="524">
                  <c:v>-73446.258540366238</c:v>
                </c:pt>
                <c:pt idx="525">
                  <c:v>-31963.588974224349</c:v>
                </c:pt>
                <c:pt idx="526">
                  <c:v>-51701.560049202999</c:v>
                </c:pt>
                <c:pt idx="527">
                  <c:v>-98958.282524441471</c:v>
                </c:pt>
                <c:pt idx="528">
                  <c:v>-154369.18341401301</c:v>
                </c:pt>
                <c:pt idx="529">
                  <c:v>-150857.65239579161</c:v>
                </c:pt>
                <c:pt idx="530">
                  <c:v>-141999.94937824801</c:v>
                </c:pt>
                <c:pt idx="531">
                  <c:v>-145874.86277777911</c:v>
                </c:pt>
                <c:pt idx="532">
                  <c:v>-125361.144993329</c:v>
                </c:pt>
                <c:pt idx="533">
                  <c:v>-139500.67679842899</c:v>
                </c:pt>
                <c:pt idx="534">
                  <c:v>-124455.895378666</c:v>
                </c:pt>
                <c:pt idx="535">
                  <c:v>-145103.69705303939</c:v>
                </c:pt>
                <c:pt idx="536">
                  <c:v>-141830.39174196581</c:v>
                </c:pt>
                <c:pt idx="537">
                  <c:v>-188523.2746904596</c:v>
                </c:pt>
                <c:pt idx="538">
                  <c:v>-211212.906061671</c:v>
                </c:pt>
                <c:pt idx="539">
                  <c:v>-219182.93632979051</c:v>
                </c:pt>
                <c:pt idx="540">
                  <c:v>-230856.88356004891</c:v>
                </c:pt>
                <c:pt idx="541">
                  <c:v>-230797.72774740611</c:v>
                </c:pt>
                <c:pt idx="542">
                  <c:v>-269135.42913782422</c:v>
                </c:pt>
                <c:pt idx="543">
                  <c:v>-299788.82713460742</c:v>
                </c:pt>
                <c:pt idx="544">
                  <c:v>-348570.27036367648</c:v>
                </c:pt>
                <c:pt idx="545">
                  <c:v>-313142.76192225172</c:v>
                </c:pt>
                <c:pt idx="546">
                  <c:v>-301675.45379447693</c:v>
                </c:pt>
                <c:pt idx="547">
                  <c:v>-335150.11052393191</c:v>
                </c:pt>
                <c:pt idx="548">
                  <c:v>-371899.67542249541</c:v>
                </c:pt>
                <c:pt idx="549">
                  <c:v>-382714.47230453609</c:v>
                </c:pt>
                <c:pt idx="550">
                  <c:v>-392440.35049656912</c:v>
                </c:pt>
                <c:pt idx="551">
                  <c:v>-411149.27633443061</c:v>
                </c:pt>
                <c:pt idx="552">
                  <c:v>-419788.43938802602</c:v>
                </c:pt>
                <c:pt idx="553">
                  <c:v>-445011.00778364082</c:v>
                </c:pt>
                <c:pt idx="554">
                  <c:v>-420441.55148048938</c:v>
                </c:pt>
                <c:pt idx="555">
                  <c:v>-411505.01373140531</c:v>
                </c:pt>
                <c:pt idx="556">
                  <c:v>-423255.98979705462</c:v>
                </c:pt>
                <c:pt idx="557">
                  <c:v>-494192.84696832369</c:v>
                </c:pt>
                <c:pt idx="558">
                  <c:v>-494936.38323096832</c:v>
                </c:pt>
                <c:pt idx="559">
                  <c:v>-513422.09068969468</c:v>
                </c:pt>
                <c:pt idx="560">
                  <c:v>-524260.45585204213</c:v>
                </c:pt>
                <c:pt idx="561">
                  <c:v>-519672.62170721951</c:v>
                </c:pt>
                <c:pt idx="562">
                  <c:v>-535112.05569202243</c:v>
                </c:pt>
                <c:pt idx="563">
                  <c:v>-583707.46278418205</c:v>
                </c:pt>
                <c:pt idx="564">
                  <c:v>-594107.67987333727</c:v>
                </c:pt>
                <c:pt idx="565">
                  <c:v>-606666.04205594445</c:v>
                </c:pt>
                <c:pt idx="566">
                  <c:v>-645734.09718786122</c:v>
                </c:pt>
                <c:pt idx="567">
                  <c:v>-734751.55837020429</c:v>
                </c:pt>
                <c:pt idx="568">
                  <c:v>-771526.55095273443</c:v>
                </c:pt>
                <c:pt idx="569">
                  <c:v>-785925.30454484746</c:v>
                </c:pt>
                <c:pt idx="570">
                  <c:v>-823192.77221824462</c:v>
                </c:pt>
                <c:pt idx="571">
                  <c:v>-849328.71056161227</c:v>
                </c:pt>
                <c:pt idx="572">
                  <c:v>-984194.93576174742</c:v>
                </c:pt>
                <c:pt idx="573">
                  <c:v>-986231.87674058427</c:v>
                </c:pt>
                <c:pt idx="574">
                  <c:v>-1011005.05334167</c:v>
                </c:pt>
                <c:pt idx="575">
                  <c:v>-936757.92910657835</c:v>
                </c:pt>
                <c:pt idx="576">
                  <c:v>-960565.23135282705</c:v>
                </c:pt>
                <c:pt idx="577">
                  <c:v>-1017564.00443292</c:v>
                </c:pt>
                <c:pt idx="578">
                  <c:v>-1074721.8606605299</c:v>
                </c:pt>
                <c:pt idx="579">
                  <c:v>-1078190.65820087</c:v>
                </c:pt>
                <c:pt idx="580">
                  <c:v>-1057953.7564342001</c:v>
                </c:pt>
                <c:pt idx="581">
                  <c:v>-1017083.63138336</c:v>
                </c:pt>
                <c:pt idx="582">
                  <c:v>-1048527.29607868</c:v>
                </c:pt>
                <c:pt idx="583">
                  <c:v>-1026656.74448778</c:v>
                </c:pt>
                <c:pt idx="584">
                  <c:v>-1049166.08813653</c:v>
                </c:pt>
                <c:pt idx="585">
                  <c:v>-1089905.0985234</c:v>
                </c:pt>
                <c:pt idx="586">
                  <c:v>-1126600.6657028999</c:v>
                </c:pt>
                <c:pt idx="587">
                  <c:v>-1220136.7564886501</c:v>
                </c:pt>
                <c:pt idx="588">
                  <c:v>-1235098.7552561101</c:v>
                </c:pt>
                <c:pt idx="589">
                  <c:v>-1260391.3592682399</c:v>
                </c:pt>
                <c:pt idx="590">
                  <c:v>-1349646.6215701699</c:v>
                </c:pt>
                <c:pt idx="591">
                  <c:v>-1337077.4012059099</c:v>
                </c:pt>
                <c:pt idx="592">
                  <c:v>-1304138.0014934901</c:v>
                </c:pt>
                <c:pt idx="593">
                  <c:v>-1338964.06567045</c:v>
                </c:pt>
                <c:pt idx="594">
                  <c:v>-1378036.2159835999</c:v>
                </c:pt>
                <c:pt idx="595">
                  <c:v>-1379637.96969041</c:v>
                </c:pt>
                <c:pt idx="596">
                  <c:v>-1393679.1921431301</c:v>
                </c:pt>
                <c:pt idx="597">
                  <c:v>-1383821.2273860499</c:v>
                </c:pt>
                <c:pt idx="598">
                  <c:v>-1377641.4458896101</c:v>
                </c:pt>
                <c:pt idx="599">
                  <c:v>-1356439.6833065001</c:v>
                </c:pt>
                <c:pt idx="600">
                  <c:v>-1312248.8590883799</c:v>
                </c:pt>
                <c:pt idx="601">
                  <c:v>-1354828.27743711</c:v>
                </c:pt>
                <c:pt idx="602">
                  <c:v>-1363978.0310901699</c:v>
                </c:pt>
                <c:pt idx="603">
                  <c:v>-1379723.17535783</c:v>
                </c:pt>
                <c:pt idx="604">
                  <c:v>-1402102.6309394001</c:v>
                </c:pt>
                <c:pt idx="605">
                  <c:v>-1413007.9869610299</c:v>
                </c:pt>
                <c:pt idx="606">
                  <c:v>-1441302.5927967001</c:v>
                </c:pt>
                <c:pt idx="607">
                  <c:v>-1437535.83119851</c:v>
                </c:pt>
                <c:pt idx="608">
                  <c:v>-1491826.56573288</c:v>
                </c:pt>
                <c:pt idx="609">
                  <c:v>-1514699.1490390699</c:v>
                </c:pt>
                <c:pt idx="610">
                  <c:v>-1524510.2303424401</c:v>
                </c:pt>
                <c:pt idx="611">
                  <c:v>-1537275.4433286299</c:v>
                </c:pt>
                <c:pt idx="612">
                  <c:v>-1558672.56502393</c:v>
                </c:pt>
                <c:pt idx="613">
                  <c:v>-1607223.3049015901</c:v>
                </c:pt>
                <c:pt idx="614">
                  <c:v>-1607446.01150974</c:v>
                </c:pt>
                <c:pt idx="615">
                  <c:v>-1622604.84311971</c:v>
                </c:pt>
                <c:pt idx="616">
                  <c:v>-1616661.5537185899</c:v>
                </c:pt>
                <c:pt idx="617">
                  <c:v>-1632730.4498844501</c:v>
                </c:pt>
                <c:pt idx="618">
                  <c:v>-1642364.7981146299</c:v>
                </c:pt>
                <c:pt idx="619">
                  <c:v>-1703667.1333705999</c:v>
                </c:pt>
                <c:pt idx="620">
                  <c:v>-1748118.3371158999</c:v>
                </c:pt>
                <c:pt idx="621">
                  <c:v>-1759619.9998337999</c:v>
                </c:pt>
                <c:pt idx="622">
                  <c:v>-1724547.3687269499</c:v>
                </c:pt>
                <c:pt idx="623">
                  <c:v>-1731200.00841217</c:v>
                </c:pt>
                <c:pt idx="624">
                  <c:v>-1755994.5455322</c:v>
                </c:pt>
                <c:pt idx="625">
                  <c:v>-1775552.17912673</c:v>
                </c:pt>
                <c:pt idx="626">
                  <c:v>-1780707.4591592201</c:v>
                </c:pt>
                <c:pt idx="627">
                  <c:v>-1760374.6467391099</c:v>
                </c:pt>
                <c:pt idx="628">
                  <c:v>-1730683.3936141899</c:v>
                </c:pt>
                <c:pt idx="629">
                  <c:v>-1663602.4108222299</c:v>
                </c:pt>
                <c:pt idx="630">
                  <c:v>-1673311.8748991401</c:v>
                </c:pt>
                <c:pt idx="631">
                  <c:v>-1678702.86591323</c:v>
                </c:pt>
                <c:pt idx="632">
                  <c:v>-1604153.7261562401</c:v>
                </c:pt>
                <c:pt idx="633">
                  <c:v>-1615822.3046250599</c:v>
                </c:pt>
                <c:pt idx="634">
                  <c:v>-1653669.26050571</c:v>
                </c:pt>
                <c:pt idx="635">
                  <c:v>-1646441.0282884999</c:v>
                </c:pt>
                <c:pt idx="636">
                  <c:v>-1646355.54754818</c:v>
                </c:pt>
                <c:pt idx="637">
                  <c:v>-1642604.2951535599</c:v>
                </c:pt>
                <c:pt idx="638">
                  <c:v>-1642402.48795517</c:v>
                </c:pt>
                <c:pt idx="639">
                  <c:v>-1618882.3414713</c:v>
                </c:pt>
                <c:pt idx="640">
                  <c:v>-1619004.8685971</c:v>
                </c:pt>
                <c:pt idx="641">
                  <c:v>-1618684.4154411899</c:v>
                </c:pt>
                <c:pt idx="642">
                  <c:v>-1596643.87337936</c:v>
                </c:pt>
                <c:pt idx="643">
                  <c:v>-1635088.98782721</c:v>
                </c:pt>
                <c:pt idx="644">
                  <c:v>-1649106.1032825899</c:v>
                </c:pt>
                <c:pt idx="645">
                  <c:v>-1659755.64662399</c:v>
                </c:pt>
                <c:pt idx="646">
                  <c:v>-1659068.8391352999</c:v>
                </c:pt>
                <c:pt idx="647">
                  <c:v>-1656656.3682987201</c:v>
                </c:pt>
                <c:pt idx="648">
                  <c:v>-1650287.9243304399</c:v>
                </c:pt>
                <c:pt idx="649">
                  <c:v>-1633225.7980729099</c:v>
                </c:pt>
                <c:pt idx="650">
                  <c:v>-1633411.8487895799</c:v>
                </c:pt>
                <c:pt idx="651">
                  <c:v>-1618133.6326035601</c:v>
                </c:pt>
                <c:pt idx="652">
                  <c:v>-1624837.53966216</c:v>
                </c:pt>
                <c:pt idx="653">
                  <c:v>-1630019.84094872</c:v>
                </c:pt>
                <c:pt idx="654">
                  <c:v>-1635362.3824589299</c:v>
                </c:pt>
                <c:pt idx="655">
                  <c:v>-1638201.2660506</c:v>
                </c:pt>
                <c:pt idx="656">
                  <c:v>-1623106.1487922701</c:v>
                </c:pt>
                <c:pt idx="657">
                  <c:v>-1630509.76509227</c:v>
                </c:pt>
                <c:pt idx="658">
                  <c:v>-1633479.24600893</c:v>
                </c:pt>
                <c:pt idx="659">
                  <c:v>-1632375.4864256</c:v>
                </c:pt>
                <c:pt idx="660">
                  <c:v>-1634548.9119422699</c:v>
                </c:pt>
                <c:pt idx="661">
                  <c:v>-1633930.5208256</c:v>
                </c:pt>
                <c:pt idx="662">
                  <c:v>-1633424.7888255999</c:v>
                </c:pt>
                <c:pt idx="663">
                  <c:v>-1634572.6265922701</c:v>
                </c:pt>
                <c:pt idx="664">
                  <c:v>-1636267.65540893</c:v>
                </c:pt>
                <c:pt idx="665">
                  <c:v>-1637762.2362589301</c:v>
                </c:pt>
                <c:pt idx="666">
                  <c:v>-1639577.5272256001</c:v>
                </c:pt>
                <c:pt idx="667">
                  <c:v>-1643894.5820089299</c:v>
                </c:pt>
                <c:pt idx="668">
                  <c:v>-1644790.4791089301</c:v>
                </c:pt>
                <c:pt idx="669">
                  <c:v>-1643891.8426756</c:v>
                </c:pt>
                <c:pt idx="670">
                  <c:v>-1647618.4390922701</c:v>
                </c:pt>
                <c:pt idx="671">
                  <c:v>-1646263.25809227</c:v>
                </c:pt>
                <c:pt idx="672">
                  <c:v>-1645925.6160255999</c:v>
                </c:pt>
                <c:pt idx="673">
                  <c:v>-1632996.2535971</c:v>
                </c:pt>
                <c:pt idx="674">
                  <c:v>-1629504.9889799</c:v>
                </c:pt>
                <c:pt idx="675">
                  <c:v>-1622985.7269238699</c:v>
                </c:pt>
                <c:pt idx="676">
                  <c:v>-1626825.4939030199</c:v>
                </c:pt>
                <c:pt idx="677">
                  <c:v>-1621682.6966551701</c:v>
                </c:pt>
                <c:pt idx="678">
                  <c:v>-1618607.65418474</c:v>
                </c:pt>
                <c:pt idx="679">
                  <c:v>-1620770.57794657</c:v>
                </c:pt>
                <c:pt idx="680">
                  <c:v>-1616549.4768498</c:v>
                </c:pt>
                <c:pt idx="681">
                  <c:v>-1608126.8358841999</c:v>
                </c:pt>
                <c:pt idx="682">
                  <c:v>-1610210.2613637701</c:v>
                </c:pt>
                <c:pt idx="683">
                  <c:v>-1614853.0754401099</c:v>
                </c:pt>
                <c:pt idx="684">
                  <c:v>-1608338.01484012</c:v>
                </c:pt>
                <c:pt idx="685">
                  <c:v>-1610405.2643089299</c:v>
                </c:pt>
                <c:pt idx="686">
                  <c:v>-1627646.2886465699</c:v>
                </c:pt>
                <c:pt idx="687">
                  <c:v>-1629347.78181216</c:v>
                </c:pt>
                <c:pt idx="688">
                  <c:v>-1622160.9483573099</c:v>
                </c:pt>
                <c:pt idx="689">
                  <c:v>-1617914.0550476401</c:v>
                </c:pt>
                <c:pt idx="690">
                  <c:v>-1620525.1542046301</c:v>
                </c:pt>
                <c:pt idx="691">
                  <c:v>-1622704.67088313</c:v>
                </c:pt>
                <c:pt idx="692">
                  <c:v>-1628570.90059495</c:v>
                </c:pt>
                <c:pt idx="693">
                  <c:v>-1639010.1602670001</c:v>
                </c:pt>
                <c:pt idx="694">
                  <c:v>-1650410.6632336599</c:v>
                </c:pt>
                <c:pt idx="695">
                  <c:v>-1641796.1019669999</c:v>
                </c:pt>
                <c:pt idx="696">
                  <c:v>-1637094.95718366</c:v>
                </c:pt>
                <c:pt idx="697">
                  <c:v>-1643666.2111003301</c:v>
                </c:pt>
                <c:pt idx="698">
                  <c:v>-1645117.68570033</c:v>
                </c:pt>
                <c:pt idx="699">
                  <c:v>-1657027.1709336699</c:v>
                </c:pt>
                <c:pt idx="700">
                  <c:v>-1661702.42703366</c:v>
                </c:pt>
                <c:pt idx="701">
                  <c:v>-1664583.7664669999</c:v>
                </c:pt>
                <c:pt idx="702">
                  <c:v>-1673968.4538670001</c:v>
                </c:pt>
                <c:pt idx="703">
                  <c:v>-1674418.399067</c:v>
                </c:pt>
                <c:pt idx="704">
                  <c:v>-1670767.008567</c:v>
                </c:pt>
                <c:pt idx="705">
                  <c:v>-1664103.8168836599</c:v>
                </c:pt>
                <c:pt idx="706">
                  <c:v>-1668370.7249336599</c:v>
                </c:pt>
                <c:pt idx="707">
                  <c:v>-1669074.2762336601</c:v>
                </c:pt>
                <c:pt idx="708">
                  <c:v>-1671034.5571836601</c:v>
                </c:pt>
                <c:pt idx="709">
                  <c:v>-1670499.04763366</c:v>
                </c:pt>
                <c:pt idx="710">
                  <c:v>-1671102.1061336701</c:v>
                </c:pt>
                <c:pt idx="711">
                  <c:v>-1668780.0484336601</c:v>
                </c:pt>
                <c:pt idx="712">
                  <c:v>-1666182.29258367</c:v>
                </c:pt>
                <c:pt idx="713">
                  <c:v>-1660284.6295336699</c:v>
                </c:pt>
                <c:pt idx="714">
                  <c:v>-1642719.504617</c:v>
                </c:pt>
                <c:pt idx="715">
                  <c:v>-1618005.67388367</c:v>
                </c:pt>
                <c:pt idx="716">
                  <c:v>-1629288.0920170001</c:v>
                </c:pt>
                <c:pt idx="717">
                  <c:v>-1615077.2818003299</c:v>
                </c:pt>
                <c:pt idx="718">
                  <c:v>-1601107.37603367</c:v>
                </c:pt>
                <c:pt idx="719">
                  <c:v>-1575764.38083367</c:v>
                </c:pt>
                <c:pt idx="720">
                  <c:v>-1568678.67555033</c:v>
                </c:pt>
                <c:pt idx="721">
                  <c:v>-1585078.1218336599</c:v>
                </c:pt>
                <c:pt idx="722">
                  <c:v>-1572648.867267</c:v>
                </c:pt>
                <c:pt idx="723">
                  <c:v>-1576252.9085003301</c:v>
                </c:pt>
                <c:pt idx="724">
                  <c:v>-1565906.40426699</c:v>
                </c:pt>
                <c:pt idx="725">
                  <c:v>-1556686.50828366</c:v>
                </c:pt>
                <c:pt idx="726">
                  <c:v>-1558213.1179086701</c:v>
                </c:pt>
                <c:pt idx="727">
                  <c:v>-1570435.76833366</c:v>
                </c:pt>
                <c:pt idx="728">
                  <c:v>-1567570.8631170001</c:v>
                </c:pt>
                <c:pt idx="729">
                  <c:v>-1557831.10058366</c:v>
                </c:pt>
                <c:pt idx="730">
                  <c:v>-1555572.7255170001</c:v>
                </c:pt>
                <c:pt idx="731">
                  <c:v>-1559170.070967</c:v>
                </c:pt>
                <c:pt idx="732">
                  <c:v>-1565067.505417</c:v>
                </c:pt>
                <c:pt idx="733">
                  <c:v>-1561944.38073366</c:v>
                </c:pt>
                <c:pt idx="734">
                  <c:v>-1558236.0539836599</c:v>
                </c:pt>
                <c:pt idx="735">
                  <c:v>-1552718.89153367</c:v>
                </c:pt>
                <c:pt idx="736">
                  <c:v>-1560365.02063366</c:v>
                </c:pt>
                <c:pt idx="737">
                  <c:v>-1563152.0120675401</c:v>
                </c:pt>
                <c:pt idx="738">
                  <c:v>-1565483.9136627</c:v>
                </c:pt>
                <c:pt idx="739">
                  <c:v>-1567784.1195030301</c:v>
                </c:pt>
                <c:pt idx="740">
                  <c:v>-1571403.4888417299</c:v>
                </c:pt>
                <c:pt idx="741">
                  <c:v>-1572713.3016836599</c:v>
                </c:pt>
                <c:pt idx="742">
                  <c:v>-1572353.58499012</c:v>
                </c:pt>
                <c:pt idx="743">
                  <c:v>-1567773.1564191601</c:v>
                </c:pt>
                <c:pt idx="744">
                  <c:v>-1571885.9031481801</c:v>
                </c:pt>
                <c:pt idx="745">
                  <c:v>-1568674.40246753</c:v>
                </c:pt>
                <c:pt idx="746">
                  <c:v>-1566108.29122075</c:v>
                </c:pt>
                <c:pt idx="747">
                  <c:v>-1562604.7408288301</c:v>
                </c:pt>
                <c:pt idx="748">
                  <c:v>-1562510.6081546301</c:v>
                </c:pt>
                <c:pt idx="749">
                  <c:v>-1564783.74679657</c:v>
                </c:pt>
                <c:pt idx="750">
                  <c:v>-1569528.20906753</c:v>
                </c:pt>
                <c:pt idx="751">
                  <c:v>-1569497.28075786</c:v>
                </c:pt>
                <c:pt idx="752">
                  <c:v>-1568823.0203869001</c:v>
                </c:pt>
                <c:pt idx="753">
                  <c:v>-1566660.9798546301</c:v>
                </c:pt>
                <c:pt idx="754">
                  <c:v>-1568023.76212883</c:v>
                </c:pt>
                <c:pt idx="755">
                  <c:v>-1567639.58243206</c:v>
                </c:pt>
                <c:pt idx="756">
                  <c:v>-1568025.0509836599</c:v>
                </c:pt>
                <c:pt idx="757">
                  <c:v>-1568025.0509836599</c:v>
                </c:pt>
                <c:pt idx="758">
                  <c:v>-1568025.0509836599</c:v>
                </c:pt>
                <c:pt idx="759">
                  <c:v>-1568025.0509836599</c:v>
                </c:pt>
                <c:pt idx="760">
                  <c:v>-1568025.0509836599</c:v>
                </c:pt>
                <c:pt idx="761">
                  <c:v>-1568025.0509836599</c:v>
                </c:pt>
                <c:pt idx="762">
                  <c:v>-1568025.0509836599</c:v>
                </c:pt>
                <c:pt idx="763">
                  <c:v>-1568025.0509836599</c:v>
                </c:pt>
                <c:pt idx="764">
                  <c:v>-1568025.0509836599</c:v>
                </c:pt>
                <c:pt idx="765">
                  <c:v>-1568025.0509836599</c:v>
                </c:pt>
                <c:pt idx="766">
                  <c:v>-1568025.0509836599</c:v>
                </c:pt>
                <c:pt idx="767">
                  <c:v>-1568025.0509836599</c:v>
                </c:pt>
                <c:pt idx="768">
                  <c:v>-1568025.0509836599</c:v>
                </c:pt>
                <c:pt idx="769">
                  <c:v>-1568025.0509836599</c:v>
                </c:pt>
                <c:pt idx="770">
                  <c:v>-1568025.0509836599</c:v>
                </c:pt>
                <c:pt idx="771">
                  <c:v>-1568025.0509836599</c:v>
                </c:pt>
                <c:pt idx="772">
                  <c:v>-1568025.0509836599</c:v>
                </c:pt>
                <c:pt idx="773">
                  <c:v>-1568025.0509836599</c:v>
                </c:pt>
                <c:pt idx="774">
                  <c:v>-1568025.0509836599</c:v>
                </c:pt>
                <c:pt idx="775">
                  <c:v>-1568025.0509836599</c:v>
                </c:pt>
                <c:pt idx="776">
                  <c:v>-1568025.0509836599</c:v>
                </c:pt>
                <c:pt idx="777">
                  <c:v>-1568025.0509836599</c:v>
                </c:pt>
                <c:pt idx="778">
                  <c:v>-1568025.0509836599</c:v>
                </c:pt>
                <c:pt idx="779">
                  <c:v>-1568025.0509836599</c:v>
                </c:pt>
              </c:numCache>
            </c:numRef>
          </c:val>
          <c:smooth val="0"/>
        </c:ser>
        <c:dLbls>
          <c:showLegendKey val="0"/>
          <c:showVal val="0"/>
          <c:showCatName val="0"/>
          <c:showSerName val="0"/>
          <c:showPercent val="0"/>
          <c:showBubbleSize val="0"/>
        </c:dLbls>
        <c:marker val="1"/>
        <c:smooth val="0"/>
        <c:axId val="99529472"/>
        <c:axId val="99531008"/>
      </c:lineChart>
      <c:dateAx>
        <c:axId val="99529472"/>
        <c:scaling>
          <c:orientation val="minMax"/>
        </c:scaling>
        <c:delete val="0"/>
        <c:axPos val="b"/>
        <c:numFmt formatCode="mmm\-yy" sourceLinked="0"/>
        <c:majorTickMark val="out"/>
        <c:minorTickMark val="out"/>
        <c:tickLblPos val="low"/>
        <c:spPr>
          <a:ln w="3175">
            <a:solidFill>
              <a:srgbClr val="000000"/>
            </a:solidFill>
            <a:prstDash val="solid"/>
          </a:ln>
        </c:spPr>
        <c:txPr>
          <a:bodyPr rot="-5400000" vert="horz"/>
          <a:lstStyle/>
          <a:p>
            <a:pPr>
              <a:defRPr sz="400" b="0" i="0" u="none" strike="noStrike" baseline="0">
                <a:solidFill>
                  <a:srgbClr val="000000"/>
                </a:solidFill>
                <a:latin typeface="Arial"/>
                <a:ea typeface="Arial"/>
                <a:cs typeface="Arial"/>
              </a:defRPr>
            </a:pPr>
            <a:endParaRPr lang="en-US"/>
          </a:p>
        </c:txPr>
        <c:crossAx val="99531008"/>
        <c:crosses val="autoZero"/>
        <c:auto val="1"/>
        <c:lblOffset val="100"/>
        <c:baseTimeUnit val="days"/>
        <c:majorUnit val="1"/>
        <c:majorTimeUnit val="months"/>
        <c:minorUnit val="1"/>
        <c:minorTimeUnit val="months"/>
      </c:dateAx>
      <c:valAx>
        <c:axId val="99531008"/>
        <c:scaling>
          <c:orientation val="minMax"/>
          <c:max val="3000000"/>
          <c:min val="-2000000"/>
        </c:scaling>
        <c:delete val="0"/>
        <c:axPos val="l"/>
        <c:numFmt formatCode="#,##0;[Red]\(#,##0\)" sourceLinked="0"/>
        <c:majorTickMark val="out"/>
        <c:minorTickMark val="none"/>
        <c:tickLblPos val="nextTo"/>
        <c:spPr>
          <a:ln w="3175">
            <a:solidFill>
              <a:srgbClr val="000000"/>
            </a:solidFill>
            <a:prstDash val="solid"/>
          </a:ln>
        </c:spPr>
        <c:txPr>
          <a:bodyPr rot="0" vert="horz"/>
          <a:lstStyle/>
          <a:p>
            <a:pPr>
              <a:defRPr sz="325" b="0" i="0" u="none" strike="noStrike" baseline="0">
                <a:solidFill>
                  <a:srgbClr val="000000"/>
                </a:solidFill>
                <a:latin typeface="Arial"/>
                <a:ea typeface="Arial"/>
                <a:cs typeface="Arial"/>
              </a:defRPr>
            </a:pPr>
            <a:endParaRPr lang="en-US"/>
          </a:p>
        </c:txPr>
        <c:crossAx val="99529472"/>
        <c:crosses val="autoZero"/>
        <c:crossBetween val="between"/>
      </c:valAx>
      <c:spPr>
        <a:noFill/>
        <a:ln w="12700">
          <a:solidFill>
            <a:srgbClr val="808080"/>
          </a:solidFill>
          <a:prstDash val="solid"/>
        </a:ln>
      </c:spPr>
    </c:plotArea>
    <c:plotVisOnly val="1"/>
    <c:dispBlanksAs val="gap"/>
    <c:showDLblsOverMax val="0"/>
  </c:chart>
  <c:spPr>
    <a:noFill/>
    <a:ln w="9525">
      <a:noFill/>
    </a:ln>
  </c:spPr>
  <c:txPr>
    <a:bodyPr/>
    <a:lstStyle/>
    <a:p>
      <a:pPr>
        <a:defRPr sz="375"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476EA-727D-4BDD-B278-7690B662CB56}" type="datetimeFigureOut">
              <a:rPr lang="en-GB" smtClean="0"/>
              <a:t>21/03/2013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10B65-73A8-48F5-A806-B6D3AEA350CD}" type="slidenum">
              <a:rPr lang="en-GB" smtClean="0"/>
              <a:t>‹#›</a:t>
            </a:fld>
            <a:endParaRPr lang="en-GB"/>
          </a:p>
        </p:txBody>
      </p:sp>
    </p:spTree>
    <p:extLst>
      <p:ext uri="{BB962C8B-B14F-4D97-AF65-F5344CB8AC3E}">
        <p14:creationId xmlns:p14="http://schemas.microsoft.com/office/powerpoint/2010/main" val="195970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Easy to protect against each of the</a:t>
            </a:r>
            <a:r>
              <a:rPr lang="hu-HU" baseline="0" dirty="0" smtClean="0"/>
              <a:t> objectives, but so long as the only tool you have is a fixed price contract, it’s impossible to achieve both.  And because companies tend not to care only about one of those procurement objectives, this is a problem.</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13</a:t>
            </a:fld>
            <a:endParaRPr lang="en-GB"/>
          </a:p>
        </p:txBody>
      </p:sp>
    </p:spTree>
    <p:extLst>
      <p:ext uri="{BB962C8B-B14F-4D97-AF65-F5344CB8AC3E}">
        <p14:creationId xmlns:p14="http://schemas.microsoft.com/office/powerpoint/2010/main" val="824695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200" kern="1200" dirty="0" smtClean="0">
                <a:solidFill>
                  <a:schemeClr val="tx1"/>
                </a:solidFill>
                <a:effectLst/>
                <a:latin typeface="+mn-lt"/>
                <a:ea typeface="+mn-ea"/>
                <a:cs typeface="+mn-cs"/>
              </a:rPr>
              <a:t>But how to ensure that a flexible buying process achieves your procurement objectives, because this is really not about trading, you are not a trader, but a net consumer, so what you are doing here is managing the risk that is inherently there because you must buy the commodity on a marketplace.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14</a:t>
            </a:fld>
            <a:endParaRPr lang="en-GB"/>
          </a:p>
        </p:txBody>
      </p:sp>
    </p:spTree>
    <p:extLst>
      <p:ext uri="{BB962C8B-B14F-4D97-AF65-F5344CB8AC3E}">
        <p14:creationId xmlns:p14="http://schemas.microsoft.com/office/powerpoint/2010/main" val="108542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First of all you need the tools.  These tools will</a:t>
            </a:r>
            <a:r>
              <a:rPr lang="hu-HU" baseline="0" dirty="0" smtClean="0"/>
              <a:t> just give you the option to pursue a strategy different from being solely focused on cost, or competitiveness.  The tools don’t give you a process, we come to that later.</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15</a:t>
            </a:fld>
            <a:endParaRPr lang="en-GB"/>
          </a:p>
        </p:txBody>
      </p:sp>
    </p:spTree>
    <p:extLst>
      <p:ext uri="{BB962C8B-B14F-4D97-AF65-F5344CB8AC3E}">
        <p14:creationId xmlns:p14="http://schemas.microsoft.com/office/powerpoint/2010/main" val="871153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Contract</a:t>
            </a:r>
            <a:r>
              <a:rPr lang="hu-HU" baseline="0" dirty="0" smtClean="0"/>
              <a:t> type does not equal strategy.</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16</a:t>
            </a:fld>
            <a:endParaRPr lang="en-GB"/>
          </a:p>
        </p:txBody>
      </p:sp>
    </p:spTree>
    <p:extLst>
      <p:ext uri="{BB962C8B-B14F-4D97-AF65-F5344CB8AC3E}">
        <p14:creationId xmlns:p14="http://schemas.microsoft.com/office/powerpoint/2010/main" val="668751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You can</a:t>
            </a:r>
            <a:r>
              <a:rPr lang="hu-HU" baseline="0" dirty="0" smtClean="0"/>
              <a:t> pitch your cover level depending on the relative importance of each procurement objective, and also the opportunities offered by the market at the time.  Both the objectives and the market changes, so it is only natural that you will want to change your hedged % over time as well.  In our process it happens dynamically.</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18</a:t>
            </a:fld>
            <a:endParaRPr lang="en-GB"/>
          </a:p>
        </p:txBody>
      </p:sp>
    </p:spTree>
    <p:extLst>
      <p:ext uri="{BB962C8B-B14F-4D97-AF65-F5344CB8AC3E}">
        <p14:creationId xmlns:p14="http://schemas.microsoft.com/office/powerpoint/2010/main" val="86542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baseline="0" dirty="0" smtClean="0"/>
              <a:t>This is the key thing to risk management: how to articulate a strategy so it translates into day-to-day action?</a:t>
            </a:r>
          </a:p>
          <a:p>
            <a:r>
              <a:rPr lang="hu-HU" baseline="0" dirty="0" smtClean="0"/>
              <a:t>- We have seen that it’s not possible to satisfactorily predict the market so we cannot trust neither advise nor sentiment blindly.</a:t>
            </a:r>
          </a:p>
          <a:p>
            <a:r>
              <a:rPr lang="hu-HU" baseline="0" dirty="0" smtClean="0"/>
              <a:t>- We also need a governance process that different stakeholders in the business understand: we have to speak the language of numbers as opposed to vague categories of appetite to risk.</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19</a:t>
            </a:fld>
            <a:endParaRPr lang="en-GB"/>
          </a:p>
        </p:txBody>
      </p:sp>
    </p:spTree>
    <p:extLst>
      <p:ext uri="{BB962C8B-B14F-4D97-AF65-F5344CB8AC3E}">
        <p14:creationId xmlns:p14="http://schemas.microsoft.com/office/powerpoint/2010/main" val="245775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algn="r"/>
            <a:fld id="{BA9B3697-D7F5-4064-8AB0-479147C4F208}" type="slidenum">
              <a:rPr lang="en-US">
                <a:solidFill>
                  <a:schemeClr val="tx1"/>
                </a:solidFill>
                <a:latin typeface="Times" pitchFamily="6" charset="0"/>
              </a:rPr>
              <a:pPr algn="r"/>
              <a:t>20</a:t>
            </a:fld>
            <a:endParaRPr lang="en-US">
              <a:solidFill>
                <a:schemeClr val="tx1"/>
              </a:solidFill>
              <a:latin typeface="Times" pitchFamily="6"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712" tIns="43356" rIns="86712" bIns="43356"/>
          <a:lstStyle/>
          <a:p>
            <a:r>
              <a:rPr lang="hu-HU" dirty="0" smtClean="0">
                <a:latin typeface="Times" pitchFamily="6" charset="0"/>
                <a:cs typeface="Geneva" pitchFamily="6" charset="0"/>
              </a:rPr>
              <a:t>How does the</a:t>
            </a:r>
            <a:r>
              <a:rPr lang="hu-HU" baseline="0" dirty="0" smtClean="0">
                <a:latin typeface="Times" pitchFamily="6" charset="0"/>
                <a:cs typeface="Geneva" pitchFamily="6" charset="0"/>
              </a:rPr>
              <a:t> risk limit then governs everyday action?</a:t>
            </a:r>
          </a:p>
          <a:p>
            <a:r>
              <a:rPr lang="hu-HU" baseline="0" dirty="0" smtClean="0">
                <a:latin typeface="Times" pitchFamily="6" charset="0"/>
                <a:cs typeface="Geneva" pitchFamily="6" charset="0"/>
              </a:rPr>
              <a:t>Once you have a strategy and the market starts moving, and you have daily visibility of where you stand, it is suddenly very clear what action you need to take in order to remain compliant with the strategy.  You can also justify these transactions based on the strategy, approved by a wider forum, </a:t>
            </a:r>
            <a:r>
              <a:rPr lang="hu-HU" baseline="0" smtClean="0">
                <a:latin typeface="Times" pitchFamily="6" charset="0"/>
                <a:cs typeface="Geneva" pitchFamily="6" charset="0"/>
              </a:rPr>
              <a:t>and this removes both the emotive nature of the decisionmaking, and also </a:t>
            </a:r>
            <a:endParaRPr lang="en-GB" dirty="0" smtClean="0">
              <a:latin typeface="Times" pitchFamily="6" charset="0"/>
              <a:cs typeface="Geneva" pitchFamily="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4613"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711" tIns="43355" rIns="86711" bIns="43355" anchor="b"/>
          <a:lstStyle>
            <a:lvl1pPr defTabSz="990600" eaLnBrk="0" hangingPunct="0">
              <a:defRPr sz="1200">
                <a:solidFill>
                  <a:schemeClr val="bg1"/>
                </a:solidFill>
                <a:latin typeface="NewsGoth BT" charset="0"/>
                <a:ea typeface="MS PGothic" pitchFamily="34" charset="-128"/>
              </a:defRPr>
            </a:lvl1pPr>
            <a:lvl2pPr marL="742950" indent="-285750" defTabSz="990600" eaLnBrk="0" hangingPunct="0">
              <a:defRPr sz="1200">
                <a:solidFill>
                  <a:schemeClr val="bg1"/>
                </a:solidFill>
                <a:latin typeface="NewsGoth BT" charset="0"/>
                <a:ea typeface="MS PGothic" pitchFamily="34" charset="-128"/>
              </a:defRPr>
            </a:lvl2pPr>
            <a:lvl3pPr marL="1143000" indent="-228600" defTabSz="990600" eaLnBrk="0" hangingPunct="0">
              <a:defRPr sz="1200">
                <a:solidFill>
                  <a:schemeClr val="bg1"/>
                </a:solidFill>
                <a:latin typeface="NewsGoth BT" charset="0"/>
                <a:ea typeface="MS PGothic" pitchFamily="34" charset="-128"/>
              </a:defRPr>
            </a:lvl3pPr>
            <a:lvl4pPr marL="1600200" indent="-228600" defTabSz="990600" eaLnBrk="0" hangingPunct="0">
              <a:defRPr sz="1200">
                <a:solidFill>
                  <a:schemeClr val="bg1"/>
                </a:solidFill>
                <a:latin typeface="NewsGoth BT" charset="0"/>
                <a:ea typeface="MS PGothic" pitchFamily="34" charset="-128"/>
              </a:defRPr>
            </a:lvl4pPr>
            <a:lvl5pPr marL="2057400" indent="-228600" defTabSz="990600" eaLnBrk="0" hangingPunct="0">
              <a:defRPr sz="1200">
                <a:solidFill>
                  <a:schemeClr val="bg1"/>
                </a:solidFill>
                <a:latin typeface="NewsGoth BT" charset="0"/>
                <a:ea typeface="MS PGothic" pitchFamily="34" charset="-128"/>
              </a:defRPr>
            </a:lvl5pPr>
            <a:lvl6pPr marL="2514600" indent="-228600" defTabSz="990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defTabSz="990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defTabSz="990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defTabSz="990600" eaLnBrk="0" fontAlgn="base" hangingPunct="0">
              <a:spcBef>
                <a:spcPct val="0"/>
              </a:spcBef>
              <a:spcAft>
                <a:spcPct val="0"/>
              </a:spcAft>
              <a:defRPr sz="1200">
                <a:solidFill>
                  <a:schemeClr val="bg1"/>
                </a:solidFill>
                <a:latin typeface="NewsGoth BT" charset="0"/>
                <a:ea typeface="MS PGothic" pitchFamily="34" charset="-128"/>
              </a:defRPr>
            </a:lvl9pPr>
          </a:lstStyle>
          <a:p>
            <a:pPr algn="r" eaLnBrk="1" hangingPunct="1"/>
            <a:fld id="{46AE060E-55CB-4FB4-AD54-C30BB236EADE}" type="slidenum">
              <a:rPr lang="en-GB" sz="1100" baseline="-25000">
                <a:solidFill>
                  <a:schemeClr val="tx1"/>
                </a:solidFill>
                <a:latin typeface="Arial" pitchFamily="34" charset="0"/>
              </a:rPr>
              <a:pPr algn="r" eaLnBrk="1" hangingPunct="1"/>
              <a:t>21</a:t>
            </a:fld>
            <a:endParaRPr lang="en-GB" sz="1100" baseline="-25000">
              <a:solidFill>
                <a:schemeClr val="tx1"/>
              </a:solidFill>
              <a:latin typeface="Arial"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5988" y="4340225"/>
            <a:ext cx="502602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6" charset="0"/>
              <a:cs typeface="Geneva" pitchFamily="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To understand</a:t>
            </a:r>
            <a:r>
              <a:rPr lang="hu-HU" baseline="0" dirty="0" smtClean="0"/>
              <a:t> how energy costs are built up, what risk is and why there is risk?  To understand that it’s impossible to predict the market’s movements.</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2</a:t>
            </a:fld>
            <a:endParaRPr lang="en-GB"/>
          </a:p>
        </p:txBody>
      </p:sp>
    </p:spTree>
    <p:extLst>
      <p:ext uri="{BB962C8B-B14F-4D97-AF65-F5344CB8AC3E}">
        <p14:creationId xmlns:p14="http://schemas.microsoft.com/office/powerpoint/2010/main" val="127664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Your</a:t>
            </a:r>
            <a:r>
              <a:rPr lang="hu-HU" baseline="0" dirty="0" smtClean="0"/>
              <a:t> energy cost contains all these elements, even if they are not visible to you, i.e. on a fully inclusive unit rate.</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3</a:t>
            </a:fld>
            <a:endParaRPr lang="en-GB"/>
          </a:p>
        </p:txBody>
      </p:sp>
    </p:spTree>
    <p:extLst>
      <p:ext uri="{BB962C8B-B14F-4D97-AF65-F5344CB8AC3E}">
        <p14:creationId xmlns:p14="http://schemas.microsoft.com/office/powerpoint/2010/main" val="1349966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One</a:t>
            </a:r>
            <a:r>
              <a:rPr lang="hu-HU" baseline="0" dirty="0" smtClean="0"/>
              <a:t> type of risk is obvious: that is price increase and higher cost.  It is easy to protect against it, just fix as long as you can.  However, there is another risk, which is to do with buying at a price which then proves to be very high.</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4</a:t>
            </a:fld>
            <a:endParaRPr lang="en-GB"/>
          </a:p>
        </p:txBody>
      </p:sp>
    </p:spTree>
    <p:extLst>
      <p:ext uri="{BB962C8B-B14F-4D97-AF65-F5344CB8AC3E}">
        <p14:creationId xmlns:p14="http://schemas.microsoft.com/office/powerpoint/2010/main" val="62896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pitchFamily="6" charset="0"/>
              <a:cs typeface="Geneva" pitchFamily="6" charset="0"/>
            </a:endParaRPr>
          </a:p>
        </p:txBody>
      </p:sp>
      <p:sp>
        <p:nvSpPr>
          <p:cNvPr id="2253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fld id="{BCB78077-569B-48B7-8B6C-12D071630F19}" type="slidenum">
              <a:rPr lang="en-US">
                <a:solidFill>
                  <a:schemeClr val="tx1"/>
                </a:solidFill>
                <a:latin typeface="Times" pitchFamily="6" charset="0"/>
              </a:rPr>
              <a:pPr/>
              <a:t>5</a:t>
            </a:fld>
            <a:endParaRPr lang="en-US">
              <a:solidFill>
                <a:schemeClr val="tx1"/>
              </a:solidFill>
              <a:latin typeface="Times" pitchFamily="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dirty="0" smtClean="0">
                <a:latin typeface="Times" pitchFamily="6" charset="0"/>
                <a:cs typeface="Geneva" pitchFamily="6" charset="0"/>
              </a:rPr>
              <a:t>It</a:t>
            </a:r>
            <a:r>
              <a:rPr lang="hu-HU" baseline="0" dirty="0" smtClean="0">
                <a:latin typeface="Times" pitchFamily="6" charset="0"/>
                <a:cs typeface="Geneva" pitchFamily="6" charset="0"/>
              </a:rPr>
              <a:t> is an illusion that a sequence of fixed price contracts is a risk averse strategy.  As illustrated here, you are likely to have just a blurred vision of the market, and how you as the buyer will be judged year on year, highly depends on luck.  You will be a</a:t>
            </a:r>
            <a:r>
              <a:rPr lang="en-US" dirty="0" smtClean="0">
                <a:latin typeface="Times" pitchFamily="6" charset="0"/>
                <a:cs typeface="Geneva" pitchFamily="6" charset="0"/>
              </a:rPr>
              <a:t> </a:t>
            </a:r>
            <a:r>
              <a:rPr lang="en-US" dirty="0" smtClean="0">
                <a:latin typeface="Times" pitchFamily="6" charset="0"/>
                <a:cs typeface="Geneva" pitchFamily="6" charset="0"/>
              </a:rPr>
              <a:t>bit like a trader: a good year, some average years and a really bad one</a:t>
            </a:r>
            <a:r>
              <a:rPr lang="en-US" dirty="0" smtClean="0">
                <a:latin typeface="Times" pitchFamily="6" charset="0"/>
                <a:cs typeface="Geneva" pitchFamily="6" charset="0"/>
              </a:rPr>
              <a:t>.</a:t>
            </a:r>
            <a:r>
              <a:rPr lang="hu-HU" dirty="0" smtClean="0">
                <a:latin typeface="Times" pitchFamily="6" charset="0"/>
                <a:cs typeface="Geneva" pitchFamily="6" charset="0"/>
              </a:rPr>
              <a:t>  Your career depends on</a:t>
            </a:r>
            <a:r>
              <a:rPr lang="hu-HU" baseline="0" dirty="0" smtClean="0">
                <a:latin typeface="Times" pitchFamily="6" charset="0"/>
                <a:cs typeface="Geneva" pitchFamily="6" charset="0"/>
              </a:rPr>
              <a:t> which order each of these occur.</a:t>
            </a:r>
            <a:endParaRPr lang="en-US" dirty="0" smtClean="0">
              <a:latin typeface="Times" pitchFamily="6" charset="0"/>
              <a:cs typeface="Geneva" pitchFamily="6" charset="0"/>
            </a:endParaRPr>
          </a:p>
        </p:txBody>
      </p:sp>
      <p:sp>
        <p:nvSpPr>
          <p:cNvPr id="2662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fld id="{8C74C174-78CB-4C8E-B586-1FC02E8D2EE1}" type="slidenum">
              <a:rPr lang="en-US">
                <a:solidFill>
                  <a:schemeClr val="tx1"/>
                </a:solidFill>
                <a:latin typeface="Times" pitchFamily="6" charset="0"/>
              </a:rPr>
              <a:pPr/>
              <a:t>6</a:t>
            </a:fld>
            <a:endParaRPr lang="en-US">
              <a:solidFill>
                <a:schemeClr val="tx1"/>
              </a:solidFill>
              <a:latin typeface="Times" pitchFamily="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Theory - practice</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8</a:t>
            </a:fld>
            <a:endParaRPr lang="en-GB"/>
          </a:p>
        </p:txBody>
      </p:sp>
    </p:spTree>
    <p:extLst>
      <p:ext uri="{BB962C8B-B14F-4D97-AF65-F5344CB8AC3E}">
        <p14:creationId xmlns:p14="http://schemas.microsoft.com/office/powerpoint/2010/main" val="2957870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9</a:t>
            </a:fld>
            <a:endParaRPr lang="en-GB"/>
          </a:p>
        </p:txBody>
      </p:sp>
    </p:spTree>
    <p:extLst>
      <p:ext uri="{BB962C8B-B14F-4D97-AF65-F5344CB8AC3E}">
        <p14:creationId xmlns:p14="http://schemas.microsoft.com/office/powerpoint/2010/main" val="38137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Once we have identified, and even measured risk, we surely want to mitigate it somehow.  Time to discover</a:t>
            </a:r>
            <a:r>
              <a:rPr lang="hu-HU" baseline="0" dirty="0" smtClean="0"/>
              <a:t> the connection between the two types of risk, and the conflicting nature of the two most common procurement objectives.</a:t>
            </a:r>
            <a:endParaRPr lang="en-GB" dirty="0"/>
          </a:p>
        </p:txBody>
      </p:sp>
      <p:sp>
        <p:nvSpPr>
          <p:cNvPr id="4" name="Slide Number Placeholder 3"/>
          <p:cNvSpPr>
            <a:spLocks noGrp="1"/>
          </p:cNvSpPr>
          <p:nvPr>
            <p:ph type="sldNum" sz="quarter" idx="10"/>
          </p:nvPr>
        </p:nvSpPr>
        <p:spPr/>
        <p:txBody>
          <a:bodyPr/>
          <a:lstStyle/>
          <a:p>
            <a:fld id="{28510B65-73A8-48F5-A806-B6D3AEA350CD}" type="slidenum">
              <a:rPr lang="en-GB" smtClean="0"/>
              <a:t>12</a:t>
            </a:fld>
            <a:endParaRPr lang="en-GB"/>
          </a:p>
        </p:txBody>
      </p:sp>
    </p:spTree>
    <p:extLst>
      <p:ext uri="{BB962C8B-B14F-4D97-AF65-F5344CB8AC3E}">
        <p14:creationId xmlns:p14="http://schemas.microsoft.com/office/powerpoint/2010/main" val="2052376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4" name="Picture 5" descr="Logo SE A4 Blan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7763" y="5734050"/>
            <a:ext cx="2576512"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31800" y="77788"/>
            <a:ext cx="8280400" cy="1550987"/>
          </a:xfrm>
        </p:spPr>
        <p:txBody>
          <a:bodyPr/>
          <a:lstStyle>
            <a:lvl1pPr>
              <a:defRPr sz="4800" baseline="0">
                <a:solidFill>
                  <a:schemeClr val="tx1"/>
                </a:solidFill>
              </a:defRPr>
            </a:lvl1pPr>
          </a:lstStyle>
          <a:p>
            <a:r>
              <a:rPr lang="en-US" dirty="0" smtClean="0"/>
              <a:t>Click to edit Master title style</a:t>
            </a:r>
            <a:endParaRPr lang="en-US" dirty="0"/>
          </a:p>
        </p:txBody>
      </p:sp>
      <p:sp>
        <p:nvSpPr>
          <p:cNvPr id="5123" name="Rectangle 3"/>
          <p:cNvSpPr>
            <a:spLocks noGrp="1" noChangeArrowheads="1"/>
          </p:cNvSpPr>
          <p:nvPr>
            <p:ph type="subTitle" idx="1"/>
          </p:nvPr>
        </p:nvSpPr>
        <p:spPr>
          <a:xfrm>
            <a:off x="431800" y="1773238"/>
            <a:ext cx="4968875" cy="1655762"/>
          </a:xfrm>
        </p:spPr>
        <p:txBody>
          <a:bodyPr tIns="45720" rIns="54000" bIns="45720"/>
          <a:lstStyle>
            <a:lvl1pPr marL="0" indent="0">
              <a:buFont typeface="Arial" pitchFamily="34" charset="0"/>
              <a:buNone/>
              <a:defRPr b="0" i="1">
                <a:solidFill>
                  <a:schemeClr val="tx1"/>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3377680913"/>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295399"/>
            <a:ext cx="5486400" cy="38862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555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511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514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61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4" name="Picture 6" descr="cover3.jpg"/>
          <p:cNvPicPr>
            <a:picLocks noChangeAspect="1"/>
          </p:cNvPicPr>
          <p:nvPr userDrawn="1"/>
        </p:nvPicPr>
        <p:blipFill>
          <a:blip r:embed="rId2">
            <a:extLst>
              <a:ext uri="{28A0092B-C50C-407E-A947-70E740481C1C}">
                <a14:useLocalDpi xmlns:a14="http://schemas.microsoft.com/office/drawing/2010/main" val="0"/>
              </a:ext>
            </a:extLst>
          </a:blip>
          <a:srcRect t="60001"/>
          <a:stretch>
            <a:fillRect/>
          </a:stretch>
        </p:blipFill>
        <p:spPr bwMode="auto">
          <a:xfrm>
            <a:off x="0" y="4114800"/>
            <a:ext cx="9144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80100" y="5257800"/>
            <a:ext cx="280670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bwMode="auto">
          <a:xfrm>
            <a:off x="457200" y="6324600"/>
            <a:ext cx="8229600" cy="0"/>
          </a:xfrm>
          <a:prstGeom prst="line">
            <a:avLst/>
          </a:prstGeom>
          <a:solidFill>
            <a:schemeClr val="accent1"/>
          </a:solidFill>
          <a:ln w="3175" cap="flat" cmpd="sng" algn="ctr">
            <a:solidFill>
              <a:schemeClr val="bg1">
                <a:lumMod val="85000"/>
              </a:schemeClr>
            </a:solidFill>
            <a:prstDash val="dash"/>
            <a:round/>
            <a:headEnd type="none" w="sm" len="sm"/>
            <a:tailEnd type="none" w="sm" len="sm"/>
          </a:ln>
          <a:effectLst/>
        </p:spPr>
      </p:cxnSp>
      <p:sp>
        <p:nvSpPr>
          <p:cNvPr id="2" name="Title 1"/>
          <p:cNvSpPr>
            <a:spLocks noGrp="1"/>
          </p:cNvSpPr>
          <p:nvPr>
            <p:ph type="title"/>
          </p:nvPr>
        </p:nvSpPr>
        <p:spPr>
          <a:xfrm>
            <a:off x="431800" y="609600"/>
            <a:ext cx="8280400" cy="1150937"/>
          </a:xfrm>
        </p:spPr>
        <p:txBody>
          <a:bodyPr/>
          <a:lstStyle>
            <a:lvl1pPr>
              <a:defRPr sz="3600">
                <a:solidFill>
                  <a:schemeClr val="accent1"/>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431800" y="1773238"/>
            <a:ext cx="4968875" cy="1655762"/>
          </a:xfrm>
        </p:spPr>
        <p:txBody>
          <a:bodyPr tIns="45720" rIns="54000" bIns="45720"/>
          <a:lstStyle>
            <a:lvl1pPr marL="0" indent="0">
              <a:buFont typeface="Arial" pitchFamily="34" charset="0"/>
              <a:buNone/>
              <a:defRPr b="0" i="1">
                <a:solidFill>
                  <a:schemeClr val="tx1"/>
                </a:solidFill>
              </a:defRPr>
            </a:lvl1pPr>
          </a:lstStyle>
          <a:p>
            <a:r>
              <a:rPr lang="en-US" dirty="0" smtClean="0"/>
              <a:t>Click to edit Master subtitle style</a:t>
            </a:r>
            <a:endParaRPr lang="en-US" dirty="0"/>
          </a:p>
        </p:txBody>
      </p:sp>
    </p:spTree>
    <p:extLst>
      <p:ext uri="{BB962C8B-B14F-4D97-AF65-F5344CB8AC3E}">
        <p14:creationId xmlns:p14="http://schemas.microsoft.com/office/powerpoint/2010/main" val="293757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31800" y="1219200"/>
            <a:ext cx="8280400" cy="5181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39301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2063100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143000"/>
            <a:ext cx="4064000" cy="5257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43000"/>
            <a:ext cx="4064000" cy="5257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313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28800"/>
            <a:ext cx="4040188" cy="464820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28800"/>
            <a:ext cx="4041775" cy="464820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431800" y="0"/>
            <a:ext cx="8280400" cy="923925"/>
          </a:xfrm>
        </p:spPr>
        <p:txBody>
          <a:bodyPr/>
          <a:lstStyle/>
          <a:p>
            <a:r>
              <a:rPr lang="en-US" smtClean="0"/>
              <a:t>Click to edit Master title style</a:t>
            </a:r>
            <a:endParaRPr lang="en-US"/>
          </a:p>
        </p:txBody>
      </p:sp>
    </p:spTree>
    <p:extLst>
      <p:ext uri="{BB962C8B-B14F-4D97-AF65-F5344CB8AC3E}">
        <p14:creationId xmlns:p14="http://schemas.microsoft.com/office/powerpoint/2010/main" val="332608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1401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80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745606"/>
          </a:xfrm>
        </p:spPr>
        <p:txBody>
          <a:bodyPr anchor="b"/>
          <a:lstStyle>
            <a:lvl1pPr algn="l">
              <a:defRPr sz="20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457200"/>
            <a:ext cx="5111750" cy="5943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19200"/>
            <a:ext cx="3008313" cy="51446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4156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descr="inside2.jpg"/>
          <p:cNvPicPr>
            <a:picLocks noChangeAspect="1"/>
          </p:cNvPicPr>
          <p:nvPr userDrawn="1"/>
        </p:nvPicPr>
        <p:blipFill>
          <a:blip r:embed="rId15">
            <a:extLst>
              <a:ext uri="{28A0092B-C50C-407E-A947-70E740481C1C}">
                <a14:useLocalDpi xmlns:a14="http://schemas.microsoft.com/office/drawing/2010/main" val="0"/>
              </a:ext>
            </a:extLst>
          </a:blip>
          <a:srcRect b="96667"/>
          <a:stretch>
            <a:fillRect/>
          </a:stretch>
        </p:blipFill>
        <p:spPr bwMode="auto">
          <a:xfrm>
            <a:off x="0" y="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descr="inside2.jpg"/>
          <p:cNvPicPr>
            <a:picLocks noChangeAspect="1"/>
          </p:cNvPicPr>
          <p:nvPr userDrawn="1"/>
        </p:nvPicPr>
        <p:blipFill>
          <a:blip r:embed="rId15">
            <a:extLst>
              <a:ext uri="{28A0092B-C50C-407E-A947-70E740481C1C}">
                <a14:useLocalDpi xmlns:a14="http://schemas.microsoft.com/office/drawing/2010/main" val="0"/>
              </a:ext>
            </a:extLst>
          </a:blip>
          <a:srcRect t="96667"/>
          <a:stretch>
            <a:fillRect/>
          </a:stretch>
        </p:blipFill>
        <p:spPr bwMode="auto">
          <a:xfrm>
            <a:off x="0" y="6629400"/>
            <a:ext cx="91440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431800" y="1371600"/>
            <a:ext cx="8280400" cy="492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8000" bIns="1080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p:txBody>
      </p:sp>
      <p:sp>
        <p:nvSpPr>
          <p:cNvPr id="1029" name="Rectangle 5"/>
          <p:cNvSpPr>
            <a:spLocks noGrp="1" noChangeArrowheads="1"/>
          </p:cNvSpPr>
          <p:nvPr>
            <p:ph type="title"/>
          </p:nvPr>
        </p:nvSpPr>
        <p:spPr bwMode="auto">
          <a:xfrm>
            <a:off x="431800" y="0"/>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0800" rIns="0" bIns="10800" numCol="1" anchor="ctr" anchorCtr="0" compatLnSpc="1">
            <a:prstTxWarp prst="textNoShape">
              <a:avLst/>
            </a:prstTxWarp>
          </a:bodyPr>
          <a:lstStyle/>
          <a:p>
            <a:pPr lvl="0"/>
            <a:r>
              <a:rPr lang="en-US" smtClean="0"/>
              <a:t>Title</a:t>
            </a:r>
          </a:p>
        </p:txBody>
      </p:sp>
      <p:sp>
        <p:nvSpPr>
          <p:cNvPr id="1030" name="Rectangle 2"/>
          <p:cNvSpPr>
            <a:spLocks noChangeArrowheads="1"/>
          </p:cNvSpPr>
          <p:nvPr/>
        </p:nvSpPr>
        <p:spPr bwMode="auto">
          <a:xfrm>
            <a:off x="468313" y="6683375"/>
            <a:ext cx="82232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661988" eaLnBrk="0" fontAlgn="base" hangingPunct="0">
              <a:spcBef>
                <a:spcPct val="0"/>
              </a:spcBef>
              <a:spcAft>
                <a:spcPct val="0"/>
              </a:spcAft>
            </a:pPr>
            <a:r>
              <a:rPr lang="en-US" sz="800">
                <a:solidFill>
                  <a:srgbClr val="FFFFFF"/>
                </a:solidFill>
                <a:cs typeface="Arial" pitchFamily="34" charset="0"/>
              </a:rPr>
              <a:t>Schneider Electric</a:t>
            </a:r>
          </a:p>
        </p:txBody>
      </p:sp>
      <p:sp>
        <p:nvSpPr>
          <p:cNvPr id="1031" name="Rectangle 3"/>
          <p:cNvSpPr>
            <a:spLocks noChangeArrowheads="1"/>
          </p:cNvSpPr>
          <p:nvPr/>
        </p:nvSpPr>
        <p:spPr bwMode="auto">
          <a:xfrm>
            <a:off x="8604250" y="6705600"/>
            <a:ext cx="288925" cy="6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661988" eaLnBrk="0" fontAlgn="base" hangingPunct="0">
              <a:spcBef>
                <a:spcPct val="0"/>
              </a:spcBef>
              <a:spcAft>
                <a:spcPct val="0"/>
              </a:spcAft>
            </a:pPr>
            <a:fld id="{6FE6D18E-87EE-4E13-9155-98EFCD3323AE}" type="slidenum">
              <a:rPr lang="fr-FR" sz="800">
                <a:solidFill>
                  <a:srgbClr val="FFFFFF"/>
                </a:solidFill>
                <a:cs typeface="Arial" pitchFamily="34" charset="0"/>
              </a:rPr>
              <a:pPr defTabSz="661988" eaLnBrk="0" fontAlgn="base" hangingPunct="0">
                <a:spcBef>
                  <a:spcPct val="0"/>
                </a:spcBef>
                <a:spcAft>
                  <a:spcPct val="0"/>
                </a:spcAft>
              </a:pPr>
              <a:t>‹#›</a:t>
            </a:fld>
            <a:endParaRPr lang="fr-FR" sz="800">
              <a:solidFill>
                <a:srgbClr val="FFFFFF"/>
              </a:solidFill>
              <a:cs typeface="Arial" pitchFamily="34" charset="0"/>
            </a:endParaRPr>
          </a:p>
        </p:txBody>
      </p:sp>
    </p:spTree>
    <p:extLst>
      <p:ext uri="{BB962C8B-B14F-4D97-AF65-F5344CB8AC3E}">
        <p14:creationId xmlns:p14="http://schemas.microsoft.com/office/powerpoint/2010/main" val="521240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ftr="0"/>
  <p:txStyles>
    <p:titleStyle>
      <a:lvl1pPr algn="l" rtl="0" eaLnBrk="0" fontAlgn="base" hangingPunct="0">
        <a:spcBef>
          <a:spcPct val="0"/>
        </a:spcBef>
        <a:spcAft>
          <a:spcPct val="0"/>
        </a:spcAft>
        <a:defRPr sz="2900">
          <a:solidFill>
            <a:schemeClr val="accent1"/>
          </a:solidFill>
          <a:latin typeface="+mj-lt"/>
          <a:ea typeface="+mj-ea"/>
          <a:cs typeface="+mj-cs"/>
        </a:defRPr>
      </a:lvl1pPr>
      <a:lvl2pPr algn="l" rtl="0" eaLnBrk="0" fontAlgn="base" hangingPunct="0">
        <a:spcBef>
          <a:spcPct val="0"/>
        </a:spcBef>
        <a:spcAft>
          <a:spcPct val="0"/>
        </a:spcAft>
        <a:defRPr sz="2900">
          <a:solidFill>
            <a:schemeClr val="accent1"/>
          </a:solidFill>
          <a:latin typeface="Arial" pitchFamily="34" charset="0"/>
        </a:defRPr>
      </a:lvl2pPr>
      <a:lvl3pPr algn="l" rtl="0" eaLnBrk="0" fontAlgn="base" hangingPunct="0">
        <a:spcBef>
          <a:spcPct val="0"/>
        </a:spcBef>
        <a:spcAft>
          <a:spcPct val="0"/>
        </a:spcAft>
        <a:defRPr sz="2900">
          <a:solidFill>
            <a:schemeClr val="accent1"/>
          </a:solidFill>
          <a:latin typeface="Arial" pitchFamily="34" charset="0"/>
        </a:defRPr>
      </a:lvl3pPr>
      <a:lvl4pPr algn="l" rtl="0" eaLnBrk="0" fontAlgn="base" hangingPunct="0">
        <a:spcBef>
          <a:spcPct val="0"/>
        </a:spcBef>
        <a:spcAft>
          <a:spcPct val="0"/>
        </a:spcAft>
        <a:defRPr sz="2900">
          <a:solidFill>
            <a:schemeClr val="accent1"/>
          </a:solidFill>
          <a:latin typeface="Arial" pitchFamily="34" charset="0"/>
        </a:defRPr>
      </a:lvl4pPr>
      <a:lvl5pPr algn="l" rtl="0" eaLnBrk="0" fontAlgn="base" hangingPunct="0">
        <a:spcBef>
          <a:spcPct val="0"/>
        </a:spcBef>
        <a:spcAft>
          <a:spcPct val="0"/>
        </a:spcAft>
        <a:defRPr sz="2900">
          <a:solidFill>
            <a:schemeClr val="accent1"/>
          </a:solidFill>
          <a:latin typeface="Arial" pitchFamily="34" charset="0"/>
        </a:defRPr>
      </a:lvl5pPr>
      <a:lvl6pPr marL="457200" algn="l" rtl="0" eaLnBrk="1" fontAlgn="base" hangingPunct="1">
        <a:spcBef>
          <a:spcPct val="0"/>
        </a:spcBef>
        <a:spcAft>
          <a:spcPct val="0"/>
        </a:spcAft>
        <a:defRPr sz="3600">
          <a:solidFill>
            <a:schemeClr val="accent1"/>
          </a:solidFill>
          <a:latin typeface="Arial" pitchFamily="34" charset="0"/>
        </a:defRPr>
      </a:lvl6pPr>
      <a:lvl7pPr marL="914400" algn="l" rtl="0" eaLnBrk="1" fontAlgn="base" hangingPunct="1">
        <a:spcBef>
          <a:spcPct val="0"/>
        </a:spcBef>
        <a:spcAft>
          <a:spcPct val="0"/>
        </a:spcAft>
        <a:defRPr sz="3600">
          <a:solidFill>
            <a:schemeClr val="accent1"/>
          </a:solidFill>
          <a:latin typeface="Arial" pitchFamily="34" charset="0"/>
        </a:defRPr>
      </a:lvl7pPr>
      <a:lvl8pPr marL="1371600" algn="l" rtl="0" eaLnBrk="1" fontAlgn="base" hangingPunct="1">
        <a:spcBef>
          <a:spcPct val="0"/>
        </a:spcBef>
        <a:spcAft>
          <a:spcPct val="0"/>
        </a:spcAft>
        <a:defRPr sz="3600">
          <a:solidFill>
            <a:schemeClr val="accent1"/>
          </a:solidFill>
          <a:latin typeface="Arial" pitchFamily="34" charset="0"/>
        </a:defRPr>
      </a:lvl8pPr>
      <a:lvl9pPr marL="1828800" algn="l" rtl="0" eaLnBrk="1" fontAlgn="base" hangingPunct="1">
        <a:spcBef>
          <a:spcPct val="0"/>
        </a:spcBef>
        <a:spcAft>
          <a:spcPct val="0"/>
        </a:spcAft>
        <a:defRPr sz="3600">
          <a:solidFill>
            <a:schemeClr val="accent1"/>
          </a:solidFill>
          <a:latin typeface="Arial" pitchFamily="34" charset="0"/>
        </a:defRPr>
      </a:lvl9pPr>
    </p:titleStyle>
    <p:bodyStyle>
      <a:lvl1pPr marL="180975" indent="-180975" algn="l" rtl="0" eaLnBrk="0" fontAlgn="base" hangingPunct="0">
        <a:spcBef>
          <a:spcPct val="20000"/>
        </a:spcBef>
        <a:spcAft>
          <a:spcPct val="0"/>
        </a:spcAft>
        <a:buClr>
          <a:schemeClr val="accent1"/>
        </a:buClr>
        <a:buFont typeface="Arial" pitchFamily="34" charset="0"/>
        <a:buChar char="●"/>
        <a:defRPr sz="2000">
          <a:solidFill>
            <a:schemeClr val="accent1"/>
          </a:solidFill>
          <a:latin typeface="+mn-lt"/>
          <a:ea typeface="+mn-ea"/>
          <a:cs typeface="+mn-cs"/>
        </a:defRPr>
      </a:lvl1pPr>
      <a:lvl2pPr marL="541338" indent="-180975" algn="l" rtl="0" eaLnBrk="0" fontAlgn="base" hangingPunct="0">
        <a:spcBef>
          <a:spcPct val="20000"/>
        </a:spcBef>
        <a:spcAft>
          <a:spcPct val="0"/>
        </a:spcAft>
        <a:buClr>
          <a:schemeClr val="bg2"/>
        </a:buClr>
        <a:buFont typeface="Arial" pitchFamily="34" charset="0"/>
        <a:buChar char="●"/>
        <a:defRPr>
          <a:solidFill>
            <a:schemeClr val="bg2"/>
          </a:solidFill>
          <a:latin typeface="+mn-lt"/>
        </a:defRPr>
      </a:lvl2pPr>
      <a:lvl3pPr marL="1031875" indent="-214313" algn="l" rtl="0" eaLnBrk="0" fontAlgn="base" hangingPunct="0">
        <a:spcBef>
          <a:spcPct val="20000"/>
        </a:spcBef>
        <a:spcAft>
          <a:spcPct val="0"/>
        </a:spcAft>
        <a:buClr>
          <a:srgbClr val="8A8A8A"/>
        </a:buClr>
        <a:buFont typeface="Arial" pitchFamily="34" charset="0"/>
        <a:buChar char="●"/>
        <a:defRPr sz="1600">
          <a:solidFill>
            <a:srgbClr val="505050"/>
          </a:solidFill>
          <a:latin typeface="+mn-lt"/>
        </a:defRPr>
      </a:lvl3pPr>
      <a:lvl4pPr marL="1751013" indent="-228600" algn="l" rtl="0" eaLnBrk="0" fontAlgn="base" hangingPunct="0">
        <a:spcBef>
          <a:spcPct val="20000"/>
        </a:spcBef>
        <a:spcAft>
          <a:spcPct val="0"/>
        </a:spcAft>
        <a:buChar char="–"/>
        <a:defRPr sz="2000">
          <a:solidFill>
            <a:schemeClr val="tx1"/>
          </a:solidFill>
          <a:latin typeface="+mn-lt"/>
        </a:defRPr>
      </a:lvl4pPr>
      <a:lvl5pPr marL="2159000" indent="-228600" algn="l" rtl="0" eaLnBrk="0" fontAlgn="base" hangingPunct="0">
        <a:spcBef>
          <a:spcPct val="20000"/>
        </a:spcBef>
        <a:spcAft>
          <a:spcPct val="0"/>
        </a:spcAft>
        <a:buChar char="»"/>
        <a:defRPr sz="2000">
          <a:solidFill>
            <a:schemeClr val="tx1"/>
          </a:solidFill>
          <a:latin typeface="+mn-lt"/>
        </a:defRPr>
      </a:lvl5pPr>
      <a:lvl6pPr marL="2616200" indent="-228600" algn="l" rtl="0" eaLnBrk="1" fontAlgn="base" hangingPunct="1">
        <a:spcBef>
          <a:spcPct val="20000"/>
        </a:spcBef>
        <a:spcAft>
          <a:spcPct val="0"/>
        </a:spcAft>
        <a:buChar char="»"/>
        <a:defRPr sz="2000">
          <a:solidFill>
            <a:schemeClr val="tx1"/>
          </a:solidFill>
          <a:latin typeface="+mn-lt"/>
        </a:defRPr>
      </a:lvl6pPr>
      <a:lvl7pPr marL="3073400" indent="-228600" algn="l" rtl="0" eaLnBrk="1" fontAlgn="base" hangingPunct="1">
        <a:spcBef>
          <a:spcPct val="20000"/>
        </a:spcBef>
        <a:spcAft>
          <a:spcPct val="0"/>
        </a:spcAft>
        <a:buChar char="»"/>
        <a:defRPr sz="2000">
          <a:solidFill>
            <a:schemeClr val="tx1"/>
          </a:solidFill>
          <a:latin typeface="+mn-lt"/>
        </a:defRPr>
      </a:lvl7pPr>
      <a:lvl8pPr marL="3530600" indent="-228600" algn="l" rtl="0" eaLnBrk="1" fontAlgn="base" hangingPunct="1">
        <a:spcBef>
          <a:spcPct val="20000"/>
        </a:spcBef>
        <a:spcAft>
          <a:spcPct val="0"/>
        </a:spcAft>
        <a:buChar char="»"/>
        <a:defRPr sz="2000">
          <a:solidFill>
            <a:schemeClr val="tx1"/>
          </a:solidFill>
          <a:latin typeface="+mn-lt"/>
        </a:defRPr>
      </a:lvl8pPr>
      <a:lvl9pPr marL="39878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1"/>
          <p:cNvSpPr>
            <a:spLocks noGrp="1"/>
          </p:cNvSpPr>
          <p:nvPr>
            <p:ph type="title"/>
          </p:nvPr>
        </p:nvSpPr>
        <p:spPr>
          <a:xfrm>
            <a:off x="431800" y="609600"/>
            <a:ext cx="8280400" cy="1150938"/>
          </a:xfrm>
        </p:spPr>
        <p:txBody>
          <a:bodyPr/>
          <a:lstStyle/>
          <a:p>
            <a:r>
              <a:rPr lang="hu-HU" dirty="0" smtClean="0"/>
              <a:t>Risk Management – Dynamic hedging</a:t>
            </a:r>
            <a:endParaRPr lang="en-US" dirty="0" smtClean="0"/>
          </a:p>
        </p:txBody>
      </p:sp>
      <p:sp>
        <p:nvSpPr>
          <p:cNvPr id="4099" name="Subtitle 5"/>
          <p:cNvSpPr>
            <a:spLocks noGrp="1"/>
          </p:cNvSpPr>
          <p:nvPr>
            <p:ph type="subTitle" idx="1"/>
          </p:nvPr>
        </p:nvSpPr>
        <p:spPr/>
        <p:txBody>
          <a:bodyPr/>
          <a:lstStyle/>
          <a:p>
            <a:r>
              <a:rPr lang="hu-HU" dirty="0" smtClean="0">
                <a:solidFill>
                  <a:schemeClr val="bg2"/>
                </a:solidFill>
              </a:rPr>
              <a:t>21st Mar 2013</a:t>
            </a:r>
          </a:p>
        </p:txBody>
      </p:sp>
    </p:spTree>
    <p:extLst>
      <p:ext uri="{BB962C8B-B14F-4D97-AF65-F5344CB8AC3E}">
        <p14:creationId xmlns:p14="http://schemas.microsoft.com/office/powerpoint/2010/main" val="207821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9546"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8"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8461"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631"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650631" y="260350"/>
            <a:ext cx="5383823" cy="400110"/>
          </a:xfrm>
          <a:prstGeom prst="rect">
            <a:avLst/>
          </a:prstGeom>
        </p:spPr>
        <p:txBody>
          <a:bodyPr/>
          <a:lstStyle>
            <a:defPPr>
              <a:defRPr lang="en-US"/>
            </a:defPPr>
            <a:lvl1pPr eaLnBrk="0" fontAlgn="base" hangingPunct="0">
              <a:spcBef>
                <a:spcPct val="0"/>
              </a:spcBef>
              <a:spcAft>
                <a:spcPct val="0"/>
              </a:spcAft>
              <a:defRPr sz="20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US" dirty="0"/>
              <a:t>Example: Fixed price for 2 years</a:t>
            </a:r>
          </a:p>
        </p:txBody>
      </p:sp>
      <p:sp>
        <p:nvSpPr>
          <p:cNvPr id="42" name="TextBox 41"/>
          <p:cNvSpPr txBox="1"/>
          <p:nvPr/>
        </p:nvSpPr>
        <p:spPr>
          <a:xfrm>
            <a:off x="583224" y="4365625"/>
            <a:ext cx="7378212" cy="1366838"/>
          </a:xfrm>
          <a:prstGeom prst="rect">
            <a:avLst/>
          </a:prstGeom>
          <a:noFill/>
          <a:ln w="1270" cap="rnd">
            <a:solidFill>
              <a:schemeClr val="tx1"/>
            </a:solidFill>
            <a:round/>
          </a:ln>
        </p:spPr>
        <p:txBody>
          <a:bodyPr/>
          <a:lstStyle/>
          <a:p>
            <a:pPr>
              <a:defRPr/>
            </a:pPr>
            <a:r>
              <a:rPr lang="en-US" sz="1600" dirty="0">
                <a:solidFill>
                  <a:schemeClr val="bg2"/>
                </a:solidFill>
                <a:latin typeface="+mn-lt"/>
                <a:ea typeface="ＭＳ Ｐゴシック" charset="0"/>
                <a:cs typeface="ＭＳ Ｐゴシック" charset="0"/>
              </a:rPr>
              <a:t>Supply contract for 2 years.</a:t>
            </a:r>
          </a:p>
          <a:p>
            <a:pPr>
              <a:defRPr/>
            </a:pPr>
            <a:endParaRPr lang="en-US" sz="1600" dirty="0">
              <a:solidFill>
                <a:schemeClr val="bg2"/>
              </a:solidFill>
              <a:latin typeface="+mn-lt"/>
              <a:ea typeface="ＭＳ Ｐゴシック" charset="0"/>
              <a:cs typeface="ＭＳ Ｐゴシック" charset="0"/>
            </a:endParaRPr>
          </a:p>
          <a:p>
            <a:pPr>
              <a:defRPr/>
            </a:pPr>
            <a:r>
              <a:rPr lang="en-US" sz="1600" dirty="0">
                <a:solidFill>
                  <a:schemeClr val="bg2"/>
                </a:solidFill>
                <a:latin typeface="+mn-lt"/>
                <a:ea typeface="ＭＳ Ｐゴシック" charset="0"/>
                <a:cs typeface="ＭＳ Ｐゴシック" charset="0"/>
              </a:rPr>
              <a:t>Price fixed for one year, </a:t>
            </a:r>
            <a:r>
              <a:rPr lang="en-US" sz="1600" dirty="0">
                <a:solidFill>
                  <a:schemeClr val="bg2"/>
                </a:solidFill>
                <a:ea typeface="ＭＳ Ｐゴシック" charset="0"/>
                <a:cs typeface="ＭＳ Ｐゴシック" charset="0"/>
              </a:rPr>
              <a:t>but no ability to change your strategy.</a:t>
            </a:r>
          </a:p>
          <a:p>
            <a:pPr>
              <a:defRPr/>
            </a:pPr>
            <a:endParaRPr lang="en-US" sz="1600" dirty="0">
              <a:solidFill>
                <a:schemeClr val="bg2"/>
              </a:solidFill>
              <a:latin typeface="+mn-lt"/>
              <a:ea typeface="ＭＳ Ｐゴシック" charset="0"/>
              <a:cs typeface="ＭＳ Ｐゴシック" charset="0"/>
            </a:endParaRPr>
          </a:p>
          <a:p>
            <a:pPr>
              <a:defRPr/>
            </a:pPr>
            <a:r>
              <a:rPr lang="en-US" sz="1600" dirty="0">
                <a:solidFill>
                  <a:schemeClr val="bg2"/>
                </a:solidFill>
                <a:latin typeface="+mn-lt"/>
                <a:ea typeface="ＭＳ Ｐゴシック" charset="0"/>
                <a:cs typeface="ＭＳ Ｐゴシック" charset="0"/>
              </a:rPr>
              <a:t>Price is linked to market for future years.</a:t>
            </a:r>
          </a:p>
        </p:txBody>
      </p:sp>
      <p:grpSp>
        <p:nvGrpSpPr>
          <p:cNvPr id="24" name="Group 23"/>
          <p:cNvGrpSpPr/>
          <p:nvPr/>
        </p:nvGrpSpPr>
        <p:grpSpPr>
          <a:xfrm>
            <a:off x="194869" y="476250"/>
            <a:ext cx="8298501" cy="3939620"/>
            <a:chOff x="194869" y="476250"/>
            <a:chExt cx="8298501" cy="3939620"/>
          </a:xfrm>
        </p:grpSpPr>
        <p:sp>
          <p:nvSpPr>
            <p:cNvPr id="26" name="TextBox 25"/>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27" name="TextBox 26"/>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28" name="TextBox 27"/>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29" name="TextBox 28"/>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30" name="TextBox 29"/>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grpSp>
        <p:nvGrpSpPr>
          <p:cNvPr id="31" name="Group 61"/>
          <p:cNvGrpSpPr>
            <a:grpSpLocks/>
          </p:cNvGrpSpPr>
          <p:nvPr/>
        </p:nvGrpSpPr>
        <p:grpSpPr bwMode="auto">
          <a:xfrm>
            <a:off x="1331640" y="5919365"/>
            <a:ext cx="6624637" cy="461963"/>
            <a:chOff x="1352600" y="5085184"/>
            <a:chExt cx="6624736" cy="461665"/>
          </a:xfrm>
        </p:grpSpPr>
        <p:sp>
          <p:nvSpPr>
            <p:cNvPr id="32" name="Rounded Rectangle 31"/>
            <p:cNvSpPr/>
            <p:nvPr/>
          </p:nvSpPr>
          <p:spPr bwMode="auto">
            <a:xfrm>
              <a:off x="2721045" y="5156576"/>
              <a:ext cx="360367" cy="360130"/>
            </a:xfrm>
            <a:prstGeom prst="roundRect">
              <a:avLst/>
            </a:prstGeom>
            <a:no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sp>
          <p:nvSpPr>
            <p:cNvPr id="33" name="Rounded Rectangle 32"/>
            <p:cNvSpPr/>
            <p:nvPr/>
          </p:nvSpPr>
          <p:spPr bwMode="auto">
            <a:xfrm>
              <a:off x="5169007" y="5156576"/>
              <a:ext cx="360367" cy="360130"/>
            </a:xfrm>
            <a:prstGeom prst="roundRect">
              <a:avLst/>
            </a:prstGeom>
            <a:solidFill>
              <a:srgbClr val="381073">
                <a:lumMod val="20000"/>
                <a:lumOff val="8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4" name="TextBox 33"/>
            <p:cNvSpPr txBox="1"/>
            <p:nvPr/>
          </p:nvSpPr>
          <p:spPr>
            <a:xfrm>
              <a:off x="1352600" y="5085184"/>
              <a:ext cx="1512910"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No contract, price linked to market</a:t>
              </a:r>
            </a:p>
          </p:txBody>
        </p:sp>
        <p:sp>
          <p:nvSpPr>
            <p:cNvPr id="35" name="TextBox 34"/>
            <p:cNvSpPr txBox="1"/>
            <p:nvPr/>
          </p:nvSpPr>
          <p:spPr>
            <a:xfrm>
              <a:off x="3584658"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but price linked to market</a:t>
              </a:r>
            </a:p>
          </p:txBody>
        </p:sp>
        <p:sp>
          <p:nvSpPr>
            <p:cNvPr id="36" name="Rounded Rectangle 35"/>
            <p:cNvSpPr/>
            <p:nvPr/>
          </p:nvSpPr>
          <p:spPr bwMode="auto">
            <a:xfrm>
              <a:off x="7616969" y="5156576"/>
              <a:ext cx="360367" cy="360130"/>
            </a:xfrm>
            <a:prstGeom prst="roundRect">
              <a:avLst/>
            </a:prstGeom>
            <a:solidFill>
              <a:srgbClr val="993399">
                <a:lumMod val="5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7" name="TextBox 36"/>
            <p:cNvSpPr txBox="1"/>
            <p:nvPr/>
          </p:nvSpPr>
          <p:spPr>
            <a:xfrm>
              <a:off x="6032620"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price fixed</a:t>
              </a:r>
            </a:p>
          </p:txBody>
        </p:sp>
      </p:grpSp>
    </p:spTree>
    <p:extLst>
      <p:ext uri="{BB962C8B-B14F-4D97-AF65-F5344CB8AC3E}">
        <p14:creationId xmlns:p14="http://schemas.microsoft.com/office/powerpoint/2010/main" val="31214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762" y="1693863"/>
            <a:ext cx="7851531" cy="4614862"/>
          </a:xfrm>
        </p:spPr>
        <p:txBody>
          <a:bodyPr/>
          <a:lstStyle/>
          <a:p>
            <a:pPr>
              <a:defRPr/>
            </a:pPr>
            <a:r>
              <a:rPr lang="en-AU" sz="2800" dirty="0" smtClean="0"/>
              <a:t>Risk management 1-0-1</a:t>
            </a:r>
          </a:p>
          <a:p>
            <a:pPr>
              <a:defRPr/>
            </a:pPr>
            <a:endParaRPr lang="en-AU" sz="2800" dirty="0"/>
          </a:p>
          <a:p>
            <a:pPr>
              <a:defRPr/>
            </a:pPr>
            <a:r>
              <a:rPr lang="en-AU" sz="2800" dirty="0" smtClean="0"/>
              <a:t>The optimal duration of cost planning</a:t>
            </a:r>
          </a:p>
          <a:p>
            <a:pPr>
              <a:defRPr/>
            </a:pPr>
            <a:endParaRPr lang="en-AU" sz="2800" dirty="0" smtClean="0"/>
          </a:p>
          <a:p>
            <a:pPr>
              <a:defRPr/>
            </a:pPr>
            <a:r>
              <a:rPr lang="en-AU" sz="2800" dirty="0" smtClean="0"/>
              <a:t>Procurement objectives</a:t>
            </a:r>
          </a:p>
          <a:p>
            <a:pPr marL="0" indent="0">
              <a:buFontTx/>
              <a:buNone/>
              <a:defRPr/>
            </a:pPr>
            <a:endParaRPr lang="en-AU" sz="2800" dirty="0" smtClean="0"/>
          </a:p>
          <a:p>
            <a:pPr>
              <a:defRPr/>
            </a:pPr>
            <a:r>
              <a:rPr lang="en-AU" sz="2800" dirty="0" smtClean="0"/>
              <a:t>Building to a robust risk management process</a:t>
            </a:r>
            <a:endParaRPr lang="en-AU" sz="2800" dirty="0"/>
          </a:p>
        </p:txBody>
      </p:sp>
      <p:sp>
        <p:nvSpPr>
          <p:cNvPr id="30722" name="Title 2"/>
          <p:cNvSpPr>
            <a:spLocks noGrp="1"/>
          </p:cNvSpPr>
          <p:nvPr>
            <p:ph type="title"/>
          </p:nvPr>
        </p:nvSpPr>
        <p:spPr>
          <a:xfrm>
            <a:off x="703385" y="3175"/>
            <a:ext cx="5627077" cy="762000"/>
          </a:xfrm>
        </p:spPr>
        <p:txBody>
          <a:bodyPr/>
          <a:lstStyle/>
          <a:p>
            <a:r>
              <a:rPr lang="en-AU" smtClean="0">
                <a:latin typeface="Arial" pitchFamily="34" charset="0"/>
                <a:ea typeface="Geneva" pitchFamily="6" charset="0"/>
              </a:rPr>
              <a:t>Outline of presentation</a:t>
            </a:r>
          </a:p>
        </p:txBody>
      </p:sp>
      <p:sp>
        <p:nvSpPr>
          <p:cNvPr id="30723" name="Rectangle 3"/>
          <p:cNvSpPr>
            <a:spLocks noChangeArrowheads="1"/>
          </p:cNvSpPr>
          <p:nvPr/>
        </p:nvSpPr>
        <p:spPr bwMode="auto">
          <a:xfrm>
            <a:off x="451339" y="1412876"/>
            <a:ext cx="7511562" cy="2162175"/>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
        <p:nvSpPr>
          <p:cNvPr id="30724" name="Rectangle 3"/>
          <p:cNvSpPr>
            <a:spLocks noChangeArrowheads="1"/>
          </p:cNvSpPr>
          <p:nvPr/>
        </p:nvSpPr>
        <p:spPr bwMode="auto">
          <a:xfrm>
            <a:off x="732846" y="4365626"/>
            <a:ext cx="7511562" cy="1223963"/>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Tree>
    <p:extLst>
      <p:ext uri="{BB962C8B-B14F-4D97-AF65-F5344CB8AC3E}">
        <p14:creationId xmlns:p14="http://schemas.microsoft.com/office/powerpoint/2010/main" val="416651833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idx="1"/>
          </p:nvPr>
        </p:nvSpPr>
        <p:spPr>
          <a:xfrm>
            <a:off x="729762" y="2127251"/>
            <a:ext cx="2911720" cy="2957513"/>
          </a:xfrm>
        </p:spPr>
        <p:txBody>
          <a:bodyPr/>
          <a:lstStyle/>
          <a:p>
            <a:r>
              <a:rPr lang="hu-HU" dirty="0" smtClean="0">
                <a:solidFill>
                  <a:srgbClr val="00B050"/>
                </a:solidFill>
                <a:latin typeface="NewsGoth BT" charset="0"/>
                <a:ea typeface="MS PGothic" pitchFamily="34" charset="-128"/>
              </a:rPr>
              <a:t> </a:t>
            </a:r>
            <a:r>
              <a:rPr lang="en-GB" dirty="0" smtClean="0">
                <a:solidFill>
                  <a:srgbClr val="00B050"/>
                </a:solidFill>
                <a:latin typeface="NewsGoth BT" charset="0"/>
                <a:ea typeface="MS PGothic" pitchFamily="34" charset="-128"/>
              </a:rPr>
              <a:t>Identify</a:t>
            </a:r>
          </a:p>
          <a:p>
            <a:endParaRPr lang="en-GB" dirty="0" smtClean="0">
              <a:solidFill>
                <a:srgbClr val="00B050"/>
              </a:solidFill>
              <a:latin typeface="NewsGoth BT" charset="0"/>
              <a:ea typeface="MS PGothic" pitchFamily="34" charset="-128"/>
            </a:endParaRPr>
          </a:p>
          <a:p>
            <a:r>
              <a:rPr lang="hu-HU" dirty="0" smtClean="0">
                <a:solidFill>
                  <a:srgbClr val="00B050"/>
                </a:solidFill>
                <a:latin typeface="Arial" pitchFamily="34" charset="0"/>
                <a:ea typeface="Geneva" pitchFamily="6" charset="0"/>
              </a:rPr>
              <a:t> </a:t>
            </a:r>
            <a:r>
              <a:rPr lang="en-AU" dirty="0" smtClean="0">
                <a:solidFill>
                  <a:srgbClr val="00B050"/>
                </a:solidFill>
                <a:latin typeface="Arial" pitchFamily="34" charset="0"/>
                <a:ea typeface="Geneva" pitchFamily="6" charset="0"/>
              </a:rPr>
              <a:t>Measure</a:t>
            </a:r>
          </a:p>
          <a:p>
            <a:endParaRPr lang="en-AU" dirty="0" smtClean="0">
              <a:solidFill>
                <a:srgbClr val="00B050"/>
              </a:solidFill>
              <a:latin typeface="Arial" pitchFamily="34" charset="0"/>
              <a:ea typeface="Geneva" pitchFamily="6" charset="0"/>
            </a:endParaRPr>
          </a:p>
          <a:p>
            <a:r>
              <a:rPr lang="hu-HU" dirty="0" smtClean="0">
                <a:solidFill>
                  <a:srgbClr val="00B050"/>
                </a:solidFill>
                <a:latin typeface="Arial" pitchFamily="34" charset="0"/>
                <a:ea typeface="Geneva" pitchFamily="6" charset="0"/>
              </a:rPr>
              <a:t> </a:t>
            </a:r>
            <a:r>
              <a:rPr lang="en-AU" dirty="0" smtClean="0">
                <a:solidFill>
                  <a:srgbClr val="00B050"/>
                </a:solidFill>
                <a:latin typeface="Arial" pitchFamily="34" charset="0"/>
                <a:ea typeface="Geneva" pitchFamily="6" charset="0"/>
              </a:rPr>
              <a:t>Mitigate</a:t>
            </a:r>
          </a:p>
        </p:txBody>
      </p:sp>
      <p:sp>
        <p:nvSpPr>
          <p:cNvPr id="31746" name="Title 2"/>
          <p:cNvSpPr>
            <a:spLocks noGrp="1"/>
          </p:cNvSpPr>
          <p:nvPr>
            <p:ph type="title"/>
          </p:nvPr>
        </p:nvSpPr>
        <p:spPr>
          <a:xfrm>
            <a:off x="703385" y="3175"/>
            <a:ext cx="5627077" cy="762000"/>
          </a:xfrm>
        </p:spPr>
        <p:txBody>
          <a:bodyPr/>
          <a:lstStyle/>
          <a:p>
            <a:r>
              <a:rPr lang="en-GB" smtClean="0">
                <a:latin typeface="Arial" pitchFamily="34" charset="0"/>
                <a:ea typeface="Geneva" pitchFamily="6" charset="0"/>
              </a:rPr>
              <a:t>Risk management principles</a:t>
            </a:r>
            <a:endParaRPr lang="en-AU" smtClean="0">
              <a:latin typeface="Arial" pitchFamily="34" charset="0"/>
              <a:ea typeface="Geneva" pitchFamily="6" charset="0"/>
            </a:endParaRPr>
          </a:p>
        </p:txBody>
      </p:sp>
      <p:cxnSp>
        <p:nvCxnSpPr>
          <p:cNvPr id="27" name="Straight Connector 26"/>
          <p:cNvCxnSpPr>
            <a:cxnSpLocks noChangeShapeType="1"/>
          </p:cNvCxnSpPr>
          <p:nvPr/>
        </p:nvCxnSpPr>
        <p:spPr bwMode="auto">
          <a:xfrm>
            <a:off x="3308838" y="1484313"/>
            <a:ext cx="0" cy="4254500"/>
          </a:xfrm>
          <a:prstGeom prst="line">
            <a:avLst/>
          </a:prstGeom>
          <a:noFill/>
          <a:ln w="6350">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4139952" y="1844675"/>
            <a:ext cx="4261103" cy="523220"/>
          </a:xfrm>
          <a:prstGeom prst="rect">
            <a:avLst/>
          </a:prstGeom>
          <a:solidFill>
            <a:schemeClr val="accent1"/>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schemeClr val="bg1"/>
                </a:solidFill>
                <a:effectLst/>
                <a:uLnTx/>
                <a:uFillTx/>
                <a:ea typeface="MS PGothic" charset="0"/>
                <a:cs typeface="MS PGothic" charset="0"/>
              </a:rPr>
              <a:t>Procurement objectives</a:t>
            </a:r>
          </a:p>
        </p:txBody>
      </p:sp>
      <p:sp>
        <p:nvSpPr>
          <p:cNvPr id="13" name="TextBox 12"/>
          <p:cNvSpPr txBox="1"/>
          <p:nvPr/>
        </p:nvSpPr>
        <p:spPr>
          <a:xfrm>
            <a:off x="3420003" y="3028583"/>
            <a:ext cx="2238113" cy="830997"/>
          </a:xfrm>
          <a:prstGeom prst="rect">
            <a:avLst/>
          </a:prstGeom>
          <a:solidFill>
            <a:schemeClr val="accent1"/>
          </a:solidFill>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chemeClr val="bg1"/>
                </a:solidFill>
                <a:effectLst/>
                <a:uLnTx/>
                <a:uFillTx/>
                <a:ea typeface="MS PGothic" charset="0"/>
                <a:cs typeface="MS PGothic" charset="0"/>
              </a:rPr>
              <a:t>Cost </a:t>
            </a:r>
            <a:r>
              <a:rPr kumimoji="0" lang="en-GB" sz="2400" b="1" i="0" u="none" strike="noStrike" kern="0" cap="none" spc="0" normalizeH="0" baseline="0" noProof="0" dirty="0" smtClean="0">
                <a:ln>
                  <a:noFill/>
                </a:ln>
                <a:solidFill>
                  <a:schemeClr val="bg1"/>
                </a:solidFill>
                <a:effectLst/>
                <a:uLnTx/>
                <a:uFillTx/>
                <a:ea typeface="MS PGothic" charset="0"/>
                <a:cs typeface="MS PGothic" charset="0"/>
              </a:rPr>
              <a:t>certainty</a:t>
            </a:r>
            <a:endParaRPr lang="hu-HU" sz="2400" b="1" kern="0" dirty="0">
              <a:solidFill>
                <a:schemeClr val="bg1"/>
              </a:solidFill>
              <a:ea typeface="MS PGothic" charset="0"/>
              <a:cs typeface="MS PGothic"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1" i="0" u="none" strike="noStrike" kern="0" cap="none" spc="0" normalizeH="0" baseline="0" noProof="0" dirty="0">
              <a:ln>
                <a:noFill/>
              </a:ln>
              <a:solidFill>
                <a:schemeClr val="bg1"/>
              </a:solidFill>
              <a:effectLst/>
              <a:uLnTx/>
              <a:uFillTx/>
              <a:ea typeface="MS PGothic" charset="0"/>
              <a:cs typeface="MS PGothic" charset="0"/>
            </a:endParaRPr>
          </a:p>
        </p:txBody>
      </p:sp>
      <p:sp>
        <p:nvSpPr>
          <p:cNvPr id="18" name="TextBox 17"/>
          <p:cNvSpPr txBox="1"/>
          <p:nvPr/>
        </p:nvSpPr>
        <p:spPr>
          <a:xfrm>
            <a:off x="6156722" y="3028950"/>
            <a:ext cx="2820988" cy="830263"/>
          </a:xfrm>
          <a:prstGeom prst="rect">
            <a:avLst/>
          </a:prstGeom>
          <a:solidFill>
            <a:schemeClr val="accent1"/>
          </a:solidFill>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chemeClr val="bg1"/>
                </a:solidFill>
                <a:effectLst/>
                <a:uLnTx/>
                <a:uFillTx/>
                <a:ea typeface="MS PGothic" charset="0"/>
                <a:cs typeface="MS PGothic" charset="0"/>
              </a:rPr>
              <a:t>Performance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chemeClr val="bg1"/>
                </a:solidFill>
                <a:effectLst/>
                <a:uLnTx/>
                <a:uFillTx/>
                <a:ea typeface="MS PGothic" charset="0"/>
                <a:cs typeface="MS PGothic" charset="0"/>
              </a:rPr>
              <a:t>versus the market</a:t>
            </a:r>
          </a:p>
        </p:txBody>
      </p:sp>
      <p:sp>
        <p:nvSpPr>
          <p:cNvPr id="19" name="TextBox 18"/>
          <p:cNvSpPr txBox="1"/>
          <p:nvPr/>
        </p:nvSpPr>
        <p:spPr>
          <a:xfrm>
            <a:off x="4388247" y="4722813"/>
            <a:ext cx="2921000" cy="1016000"/>
          </a:xfrm>
          <a:prstGeom prst="rect">
            <a:avLst/>
          </a:prstGeom>
          <a:solidFill>
            <a:srgbClr val="999999">
              <a:lumMod val="40000"/>
              <a:lumOff val="60000"/>
            </a:srgbClr>
          </a:solidFill>
          <a:ln>
            <a:solidFill>
              <a:srgbClr val="000000"/>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000000"/>
                </a:solidFill>
                <a:effectLst/>
                <a:uLnTx/>
                <a:uFillTx/>
                <a:ea typeface="MS PGothic" charset="0"/>
                <a:cs typeface="MS PGothic" charset="0"/>
              </a:rPr>
              <a:t>A Risk Framework is needed to establish a balance</a:t>
            </a:r>
          </a:p>
        </p:txBody>
      </p:sp>
      <p:cxnSp>
        <p:nvCxnSpPr>
          <p:cNvPr id="20" name="Elbow Connector 19"/>
          <p:cNvCxnSpPr>
            <a:cxnSpLocks noChangeShapeType="1"/>
            <a:stCxn id="19" idx="0"/>
            <a:endCxn id="13" idx="2"/>
          </p:cNvCxnSpPr>
          <p:nvPr/>
        </p:nvCxnSpPr>
        <p:spPr bwMode="auto">
          <a:xfrm rot="16200000" flipV="1">
            <a:off x="4762288" y="3636353"/>
            <a:ext cx="863233" cy="1309687"/>
          </a:xfrm>
          <a:prstGeom prst="bentConnector3">
            <a:avLst>
              <a:gd name="adj1" fmla="val 50000"/>
            </a:avLst>
          </a:prstGeom>
          <a:noFill/>
          <a:ln w="6350">
            <a:solidFill>
              <a:schemeClr val="accent6"/>
            </a:solidFill>
            <a:round/>
            <a:headEnd type="triangl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Elbow Connector 21"/>
          <p:cNvCxnSpPr>
            <a:cxnSpLocks noChangeShapeType="1"/>
            <a:stCxn id="19" idx="0"/>
            <a:endCxn id="18" idx="2"/>
          </p:cNvCxnSpPr>
          <p:nvPr/>
        </p:nvCxnSpPr>
        <p:spPr bwMode="auto">
          <a:xfrm rot="5400000" flipH="1" flipV="1">
            <a:off x="6276579" y="3431381"/>
            <a:ext cx="863600" cy="1719263"/>
          </a:xfrm>
          <a:prstGeom prst="bentConnector3">
            <a:avLst>
              <a:gd name="adj1" fmla="val 50000"/>
            </a:avLst>
          </a:prstGeom>
          <a:noFill/>
          <a:ln w="6350">
            <a:solidFill>
              <a:schemeClr val="accent6"/>
            </a:solidFill>
            <a:round/>
            <a:headEnd type="triangl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Left-Right Arrow 23"/>
          <p:cNvSpPr>
            <a:spLocks noChangeArrowheads="1"/>
          </p:cNvSpPr>
          <p:nvPr/>
        </p:nvSpPr>
        <p:spPr bwMode="auto">
          <a:xfrm>
            <a:off x="5658247" y="3284538"/>
            <a:ext cx="498475" cy="327025"/>
          </a:xfrm>
          <a:prstGeom prst="leftRightArrow">
            <a:avLst>
              <a:gd name="adj1" fmla="val 50000"/>
              <a:gd name="adj2" fmla="val 49998"/>
            </a:avLst>
          </a:prstGeom>
          <a:solidFill>
            <a:schemeClr val="accent6"/>
          </a:solidFill>
          <a:ln w="6350">
            <a:solidFill>
              <a:srgbClr val="FF0000"/>
            </a:solidFill>
            <a:round/>
            <a:headEnd type="triangle" w="med" len="med"/>
            <a:tailEnd type="triangle" w="med" len="med"/>
          </a:ln>
          <a:effec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AU" sz="1800" b="0" i="0" u="none" strike="noStrike" kern="0" cap="none" spc="0" normalizeH="0" baseline="0" noProof="0">
              <a:ln>
                <a:noFill/>
              </a:ln>
              <a:solidFill>
                <a:sysClr val="windowText" lastClr="000000"/>
              </a:solidFill>
              <a:effectLst/>
              <a:uLnTx/>
              <a:uFillTx/>
              <a:ea typeface="Geneva" charset="0"/>
              <a:cs typeface="Geneva"/>
            </a:endParaRPr>
          </a:p>
        </p:txBody>
      </p:sp>
    </p:spTree>
    <p:extLst>
      <p:ext uri="{BB962C8B-B14F-4D97-AF65-F5344CB8AC3E}">
        <p14:creationId xmlns:p14="http://schemas.microsoft.com/office/powerpoint/2010/main" val="10470382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8" grpId="0" animBg="1"/>
      <p:bldP spid="19"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58838"/>
            <a:ext cx="8713788" cy="53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bwMode="auto">
          <a:xfrm>
            <a:off x="3635896" y="1196752"/>
            <a:ext cx="4968875" cy="4248373"/>
          </a:xfrm>
          <a:prstGeom prst="rect">
            <a:avLst/>
          </a:prstGeom>
          <a:solidFill>
            <a:srgbClr val="FFFFFF">
              <a:lumMod val="95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grpSp>
        <p:nvGrpSpPr>
          <p:cNvPr id="9" name="Group 8"/>
          <p:cNvGrpSpPr>
            <a:grpSpLocks/>
          </p:cNvGrpSpPr>
          <p:nvPr/>
        </p:nvGrpSpPr>
        <p:grpSpPr bwMode="auto">
          <a:xfrm>
            <a:off x="3636070" y="1196975"/>
            <a:ext cx="4968875" cy="2087563"/>
            <a:chOff x="4016896" y="1196752"/>
            <a:chExt cx="4968552" cy="2088231"/>
          </a:xfrm>
        </p:grpSpPr>
        <p:sp>
          <p:nvSpPr>
            <p:cNvPr id="10" name="Rectangle 9"/>
            <p:cNvSpPr>
              <a:spLocks noChangeArrowheads="1"/>
            </p:cNvSpPr>
            <p:nvPr/>
          </p:nvSpPr>
          <p:spPr bwMode="auto">
            <a:xfrm>
              <a:off x="4016896" y="3217776"/>
              <a:ext cx="4968552" cy="67207"/>
            </a:xfrm>
            <a:prstGeom prst="rect">
              <a:avLst/>
            </a:prstGeom>
            <a:solidFill>
              <a:srgbClr val="FF6600">
                <a:alpha val="45882"/>
              </a:srgb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 name="Rectangle 10"/>
            <p:cNvSpPr/>
            <p:nvPr/>
          </p:nvSpPr>
          <p:spPr bwMode="auto">
            <a:xfrm>
              <a:off x="4016896" y="1196752"/>
              <a:ext cx="4968552" cy="2016770"/>
            </a:xfrm>
            <a:prstGeom prst="rect">
              <a:avLst/>
            </a:prstGeom>
            <a:solidFill>
              <a:srgbClr val="F89933">
                <a:lumMod val="60000"/>
                <a:lumOff val="40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2400" b="0" i="1" u="none" strike="noStrike" kern="0" cap="none" spc="0" normalizeH="0" baseline="0" noProof="0" dirty="0">
                  <a:ln>
                    <a:noFill/>
                  </a:ln>
                  <a:solidFill>
                    <a:srgbClr val="000000"/>
                  </a:solidFill>
                  <a:effectLst/>
                  <a:uLnTx/>
                  <a:uFillTx/>
                  <a:ea typeface="Geneva" charset="0"/>
                  <a:cs typeface="ＭＳ Ｐゴシック" charset="0"/>
                </a:rPr>
                <a:t>Risk of cost increase</a:t>
              </a:r>
            </a:p>
          </p:txBody>
        </p:sp>
        <p:sp>
          <p:nvSpPr>
            <p:cNvPr id="12" name="TextBox 11"/>
            <p:cNvSpPr txBox="1">
              <a:spLocks noChangeArrowheads="1"/>
            </p:cNvSpPr>
            <p:nvPr/>
          </p:nvSpPr>
          <p:spPr bwMode="auto">
            <a:xfrm>
              <a:off x="5096326" y="2740296"/>
              <a:ext cx="3168444" cy="400178"/>
            </a:xfrm>
            <a:prstGeom prst="rect">
              <a:avLst/>
            </a:prstGeom>
            <a:gradFill rotWithShape="1">
              <a:gsLst>
                <a:gs pos="0">
                  <a:srgbClr val="FFBE72"/>
                </a:gs>
                <a:gs pos="100000">
                  <a:srgbClr val="FF9A15"/>
                </a:gs>
              </a:gsLst>
              <a:lin ang="5400000"/>
            </a:gradFill>
            <a:ln w="9525">
              <a:solidFill>
                <a:srgbClr val="F7962D"/>
              </a:solidFill>
              <a:miter lim="800000"/>
              <a:headEnd/>
              <a:tailEnd/>
            </a:ln>
            <a:effectLst>
              <a:outerShdw blurRad="40000" dist="23000" dir="5400000" rotWithShape="0">
                <a:srgbClr val="808080">
                  <a:alpha val="34999"/>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a:ea typeface="+mn-ea"/>
                </a:rPr>
                <a:t>Not fixing (but could have)</a:t>
              </a:r>
            </a:p>
          </p:txBody>
        </p:sp>
      </p:grpSp>
      <p:grpSp>
        <p:nvGrpSpPr>
          <p:cNvPr id="13" name="Group 12"/>
          <p:cNvGrpSpPr>
            <a:grpSpLocks/>
          </p:cNvGrpSpPr>
          <p:nvPr/>
        </p:nvGrpSpPr>
        <p:grpSpPr bwMode="auto">
          <a:xfrm>
            <a:off x="3636070" y="3213100"/>
            <a:ext cx="4968875" cy="2232025"/>
            <a:chOff x="4016896" y="3212976"/>
            <a:chExt cx="4968552" cy="2232248"/>
          </a:xfrm>
        </p:grpSpPr>
        <p:sp>
          <p:nvSpPr>
            <p:cNvPr id="14" name="Rectangle 5"/>
            <p:cNvSpPr>
              <a:spLocks noChangeArrowheads="1"/>
            </p:cNvSpPr>
            <p:nvPr/>
          </p:nvSpPr>
          <p:spPr bwMode="auto">
            <a:xfrm>
              <a:off x="4016896" y="3212976"/>
              <a:ext cx="4968552" cy="72008"/>
            </a:xfrm>
            <a:prstGeom prst="rect">
              <a:avLst/>
            </a:prstGeom>
            <a:solidFill>
              <a:srgbClr val="FF66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 name="Rectangle 14"/>
            <p:cNvSpPr/>
            <p:nvPr/>
          </p:nvSpPr>
          <p:spPr bwMode="auto">
            <a:xfrm>
              <a:off x="4016896" y="3284421"/>
              <a:ext cx="4968552" cy="2160803"/>
            </a:xfrm>
            <a:prstGeom prst="rect">
              <a:avLst/>
            </a:prstGeom>
            <a:solidFill>
              <a:srgbClr val="F89933">
                <a:lumMod val="60000"/>
                <a:lumOff val="40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2400" b="0" i="1" u="none" strike="noStrike" kern="0" cap="none" spc="0" normalizeH="0" baseline="0" noProof="0" dirty="0">
                  <a:ln>
                    <a:noFill/>
                  </a:ln>
                  <a:solidFill>
                    <a:srgbClr val="000000"/>
                  </a:solidFill>
                  <a:effectLst/>
                  <a:uLnTx/>
                  <a:uFillTx/>
                  <a:ea typeface="Geneva" charset="0"/>
                  <a:cs typeface="ＭＳ Ｐゴシック" charset="0"/>
                </a:rPr>
                <a:t>Risk of lost opportunity</a:t>
              </a:r>
            </a:p>
          </p:txBody>
        </p:sp>
        <p:sp>
          <p:nvSpPr>
            <p:cNvPr id="16" name="TextBox 15"/>
            <p:cNvSpPr txBox="1">
              <a:spLocks noChangeArrowheads="1"/>
            </p:cNvSpPr>
            <p:nvPr/>
          </p:nvSpPr>
          <p:spPr bwMode="auto">
            <a:xfrm>
              <a:off x="5601118" y="3357453"/>
              <a:ext cx="1800108" cy="400090"/>
            </a:xfrm>
            <a:prstGeom prst="rect">
              <a:avLst/>
            </a:prstGeom>
            <a:gradFill rotWithShape="1">
              <a:gsLst>
                <a:gs pos="0">
                  <a:srgbClr val="FFBE72"/>
                </a:gs>
                <a:gs pos="100000">
                  <a:srgbClr val="FF9A15"/>
                </a:gs>
              </a:gsLst>
              <a:lin ang="5400000"/>
            </a:gradFill>
            <a:ln w="9525">
              <a:solidFill>
                <a:srgbClr val="F7962D"/>
              </a:solidFill>
              <a:miter lim="800000"/>
              <a:headEnd/>
              <a:tailEnd/>
            </a:ln>
            <a:effectLst>
              <a:outerShdw blurRad="40000" dist="23000" dir="5400000" rotWithShape="0">
                <a:srgbClr val="808080">
                  <a:alpha val="34999"/>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a:ea typeface="+mn-ea"/>
                </a:rPr>
                <a:t>Price fixing</a:t>
              </a:r>
            </a:p>
          </p:txBody>
        </p:sp>
      </p:grpSp>
      <p:sp>
        <p:nvSpPr>
          <p:cNvPr id="19" name="Title 2"/>
          <p:cNvSpPr>
            <a:spLocks noGrp="1"/>
          </p:cNvSpPr>
          <p:nvPr>
            <p:ph type="title"/>
          </p:nvPr>
        </p:nvSpPr>
        <p:spPr>
          <a:xfrm>
            <a:off x="703385" y="3175"/>
            <a:ext cx="5627077" cy="762000"/>
          </a:xfrm>
        </p:spPr>
        <p:txBody>
          <a:bodyPr/>
          <a:lstStyle/>
          <a:p>
            <a:r>
              <a:rPr lang="en-US" smtClean="0">
                <a:latin typeface="Arial" pitchFamily="34" charset="0"/>
                <a:ea typeface="Geneva" pitchFamily="6" charset="0"/>
              </a:rPr>
              <a:t>2 objectives = 2 faces of risk</a:t>
            </a:r>
          </a:p>
        </p:txBody>
      </p:sp>
    </p:spTree>
    <p:extLst>
      <p:ext uri="{BB962C8B-B14F-4D97-AF65-F5344CB8AC3E}">
        <p14:creationId xmlns:p14="http://schemas.microsoft.com/office/powerpoint/2010/main" val="3996786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762" y="1693863"/>
            <a:ext cx="7851531" cy="4614862"/>
          </a:xfrm>
        </p:spPr>
        <p:txBody>
          <a:bodyPr/>
          <a:lstStyle/>
          <a:p>
            <a:pPr>
              <a:defRPr/>
            </a:pPr>
            <a:r>
              <a:rPr lang="en-AU" sz="2800" dirty="0" smtClean="0"/>
              <a:t>Risk management 1-0-1</a:t>
            </a:r>
          </a:p>
          <a:p>
            <a:pPr>
              <a:defRPr/>
            </a:pPr>
            <a:endParaRPr lang="en-AU" sz="2800" dirty="0"/>
          </a:p>
          <a:p>
            <a:pPr>
              <a:defRPr/>
            </a:pPr>
            <a:r>
              <a:rPr lang="en-AU" sz="2800" dirty="0" smtClean="0"/>
              <a:t>The optimal duration of cost planning</a:t>
            </a:r>
          </a:p>
          <a:p>
            <a:pPr>
              <a:defRPr/>
            </a:pPr>
            <a:endParaRPr lang="en-AU" sz="2800" dirty="0" smtClean="0"/>
          </a:p>
          <a:p>
            <a:pPr>
              <a:defRPr/>
            </a:pPr>
            <a:r>
              <a:rPr lang="en-AU" sz="2800" dirty="0" smtClean="0"/>
              <a:t>Procurement objectives</a:t>
            </a:r>
          </a:p>
          <a:p>
            <a:pPr marL="0" indent="0">
              <a:buFontTx/>
              <a:buNone/>
              <a:defRPr/>
            </a:pPr>
            <a:endParaRPr lang="en-AU" sz="2800" dirty="0" smtClean="0"/>
          </a:p>
          <a:p>
            <a:pPr>
              <a:defRPr/>
            </a:pPr>
            <a:r>
              <a:rPr lang="en-AU" sz="2800" dirty="0" smtClean="0"/>
              <a:t>Building to a robust risk management process</a:t>
            </a:r>
            <a:endParaRPr lang="en-AU" sz="2800" dirty="0"/>
          </a:p>
        </p:txBody>
      </p:sp>
      <p:sp>
        <p:nvSpPr>
          <p:cNvPr id="33794" name="Title 2"/>
          <p:cNvSpPr>
            <a:spLocks noGrp="1"/>
          </p:cNvSpPr>
          <p:nvPr>
            <p:ph type="title"/>
          </p:nvPr>
        </p:nvSpPr>
        <p:spPr>
          <a:xfrm>
            <a:off x="703385" y="3175"/>
            <a:ext cx="5627077" cy="762000"/>
          </a:xfrm>
        </p:spPr>
        <p:txBody>
          <a:bodyPr/>
          <a:lstStyle/>
          <a:p>
            <a:r>
              <a:rPr lang="en-AU" smtClean="0">
                <a:latin typeface="Arial" pitchFamily="34" charset="0"/>
                <a:ea typeface="Geneva" pitchFamily="6" charset="0"/>
              </a:rPr>
              <a:t>Outline of presentation</a:t>
            </a:r>
          </a:p>
        </p:txBody>
      </p:sp>
      <p:sp>
        <p:nvSpPr>
          <p:cNvPr id="33795" name="Rectangle 3"/>
          <p:cNvSpPr>
            <a:spLocks noChangeArrowheads="1"/>
          </p:cNvSpPr>
          <p:nvPr/>
        </p:nvSpPr>
        <p:spPr bwMode="auto">
          <a:xfrm>
            <a:off x="517281" y="1125538"/>
            <a:ext cx="7511562" cy="3313112"/>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Tree>
    <p:extLst>
      <p:ext uri="{BB962C8B-B14F-4D97-AF65-F5344CB8AC3E}">
        <p14:creationId xmlns:p14="http://schemas.microsoft.com/office/powerpoint/2010/main" val="138613248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2"/>
          <p:cNvSpPr>
            <a:spLocks noGrp="1"/>
          </p:cNvSpPr>
          <p:nvPr>
            <p:ph type="title"/>
          </p:nvPr>
        </p:nvSpPr>
        <p:spPr>
          <a:xfrm>
            <a:off x="703385" y="3175"/>
            <a:ext cx="5627077" cy="762000"/>
          </a:xfrm>
        </p:spPr>
        <p:txBody>
          <a:bodyPr/>
          <a:lstStyle/>
          <a:p>
            <a:r>
              <a:rPr lang="en-GB" smtClean="0">
                <a:latin typeface="Arial" pitchFamily="34" charset="0"/>
                <a:ea typeface="Geneva" pitchFamily="6" charset="0"/>
              </a:rPr>
              <a:t>Contract types</a:t>
            </a:r>
            <a:endParaRPr lang="en-AU" smtClean="0">
              <a:latin typeface="Arial" pitchFamily="34" charset="0"/>
              <a:ea typeface="Geneva" pitchFamily="6" charset="0"/>
            </a:endParaRPr>
          </a:p>
        </p:txBody>
      </p:sp>
      <p:sp>
        <p:nvSpPr>
          <p:cNvPr id="15" name="TextBox 14"/>
          <p:cNvSpPr txBox="1"/>
          <p:nvPr/>
        </p:nvSpPr>
        <p:spPr>
          <a:xfrm>
            <a:off x="650631" y="1412876"/>
            <a:ext cx="3455377" cy="830263"/>
          </a:xfrm>
          <a:prstGeom prst="rect">
            <a:avLst/>
          </a:prstGeom>
          <a:solidFill>
            <a:srgbClr val="00B050"/>
          </a:solidFill>
        </p:spPr>
        <p:txBody>
          <a:bodyPr>
            <a:spAutoFit/>
          </a:bodyPr>
          <a:lstStyle/>
          <a:p>
            <a:pPr algn="ctr">
              <a:defRPr/>
            </a:pPr>
            <a:r>
              <a:rPr lang="en-GB" sz="2400" b="1" dirty="0">
                <a:solidFill>
                  <a:schemeClr val="bg1"/>
                </a:solidFill>
                <a:ea typeface="MS PGothic" charset="0"/>
                <a:cs typeface="MS PGothic" charset="0"/>
              </a:rPr>
              <a:t>Fixed price</a:t>
            </a:r>
          </a:p>
          <a:p>
            <a:pPr algn="ctr">
              <a:defRPr/>
            </a:pPr>
            <a:endParaRPr lang="en-GB" sz="2400" b="1" dirty="0">
              <a:solidFill>
                <a:schemeClr val="bg1"/>
              </a:solidFill>
              <a:ea typeface="MS PGothic" charset="0"/>
              <a:cs typeface="MS PGothic" charset="0"/>
            </a:endParaRPr>
          </a:p>
        </p:txBody>
      </p:sp>
      <p:sp>
        <p:nvSpPr>
          <p:cNvPr id="16" name="TextBox 15"/>
          <p:cNvSpPr txBox="1"/>
          <p:nvPr/>
        </p:nvSpPr>
        <p:spPr>
          <a:xfrm>
            <a:off x="4637943" y="1412876"/>
            <a:ext cx="3656134" cy="830263"/>
          </a:xfrm>
          <a:prstGeom prst="rect">
            <a:avLst/>
          </a:prstGeom>
          <a:solidFill>
            <a:srgbClr val="00B050"/>
          </a:solidFill>
        </p:spPr>
        <p:txBody>
          <a:bodyPr>
            <a:spAutoFit/>
          </a:bodyPr>
          <a:lstStyle/>
          <a:p>
            <a:pPr algn="ctr">
              <a:defRPr/>
            </a:pPr>
            <a:r>
              <a:rPr lang="en-GB" sz="2400" b="1" dirty="0">
                <a:solidFill>
                  <a:schemeClr val="bg1"/>
                </a:solidFill>
                <a:ea typeface="MS PGothic" charset="0"/>
                <a:cs typeface="MS PGothic" charset="0"/>
              </a:rPr>
              <a:t>Flexible price </a:t>
            </a:r>
          </a:p>
          <a:p>
            <a:pPr algn="ctr">
              <a:defRPr/>
            </a:pPr>
            <a:r>
              <a:rPr lang="en-GB" sz="2400" b="1" dirty="0">
                <a:solidFill>
                  <a:schemeClr val="bg1"/>
                </a:solidFill>
                <a:ea typeface="MS PGothic" charset="0"/>
                <a:cs typeface="MS PGothic" charset="0"/>
              </a:rPr>
              <a:t>(fixing / unfixing)</a:t>
            </a:r>
          </a:p>
        </p:txBody>
      </p:sp>
      <p:sp>
        <p:nvSpPr>
          <p:cNvPr id="34820" name="TextBox 7"/>
          <p:cNvSpPr txBox="1">
            <a:spLocks noChangeArrowheads="1"/>
          </p:cNvSpPr>
          <p:nvPr/>
        </p:nvSpPr>
        <p:spPr bwMode="auto">
          <a:xfrm>
            <a:off x="2710962" y="2781300"/>
            <a:ext cx="445332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buFont typeface="Wingdings" pitchFamily="2" charset="2"/>
              <a:buChar char="ü"/>
            </a:pPr>
            <a:r>
              <a:rPr lang="en-US" sz="2400" dirty="0">
                <a:solidFill>
                  <a:srgbClr val="000000"/>
                </a:solidFill>
              </a:rPr>
              <a:t>Committed to a supplier</a:t>
            </a:r>
          </a:p>
          <a:p>
            <a:pPr eaLnBrk="1" hangingPunct="1">
              <a:buFont typeface="Wingdings" pitchFamily="2" charset="2"/>
              <a:buChar char="ü"/>
            </a:pPr>
            <a:r>
              <a:rPr lang="en-US" sz="2400" dirty="0">
                <a:solidFill>
                  <a:srgbClr val="000000"/>
                </a:solidFill>
              </a:rPr>
              <a:t>Fixed duration</a:t>
            </a:r>
          </a:p>
          <a:p>
            <a:pPr eaLnBrk="1" hangingPunct="1">
              <a:buFont typeface="Wingdings" pitchFamily="2" charset="2"/>
              <a:buChar char="ü"/>
            </a:pPr>
            <a:r>
              <a:rPr lang="en-US" sz="2400" dirty="0">
                <a:solidFill>
                  <a:srgbClr val="000000"/>
                </a:solidFill>
              </a:rPr>
              <a:t>Agreed </a:t>
            </a:r>
            <a:r>
              <a:rPr lang="en-US" sz="2400" dirty="0" err="1">
                <a:solidFill>
                  <a:srgbClr val="000000"/>
                </a:solidFill>
              </a:rPr>
              <a:t>offtake</a:t>
            </a:r>
            <a:r>
              <a:rPr lang="en-US" sz="2400" dirty="0">
                <a:solidFill>
                  <a:srgbClr val="000000"/>
                </a:solidFill>
              </a:rPr>
              <a:t> volumes</a:t>
            </a:r>
          </a:p>
        </p:txBody>
      </p:sp>
      <p:sp>
        <p:nvSpPr>
          <p:cNvPr id="34821" name="TextBox 17"/>
          <p:cNvSpPr txBox="1">
            <a:spLocks noChangeArrowheads="1"/>
          </p:cNvSpPr>
          <p:nvPr/>
        </p:nvSpPr>
        <p:spPr bwMode="auto">
          <a:xfrm>
            <a:off x="650631" y="4292600"/>
            <a:ext cx="352278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buFont typeface="Wingdings" pitchFamily="2" charset="2"/>
              <a:buChar char=""/>
            </a:pPr>
            <a:r>
              <a:rPr lang="en-US" sz="2400">
                <a:solidFill>
                  <a:srgbClr val="000000"/>
                </a:solidFill>
              </a:rPr>
              <a:t>Committed to price at the point of signature</a:t>
            </a:r>
          </a:p>
          <a:p>
            <a:pPr eaLnBrk="1" hangingPunct="1">
              <a:buFont typeface="Wingdings" pitchFamily="2" charset="2"/>
              <a:buChar char=""/>
            </a:pPr>
            <a:r>
              <a:rPr lang="en-US" sz="2400">
                <a:solidFill>
                  <a:srgbClr val="000000"/>
                </a:solidFill>
              </a:rPr>
              <a:t>No flexibility to revise volume forecast</a:t>
            </a:r>
          </a:p>
        </p:txBody>
      </p:sp>
      <p:sp>
        <p:nvSpPr>
          <p:cNvPr id="34822" name="TextBox 18"/>
          <p:cNvSpPr txBox="1">
            <a:spLocks noChangeArrowheads="1"/>
          </p:cNvSpPr>
          <p:nvPr/>
        </p:nvSpPr>
        <p:spPr bwMode="auto">
          <a:xfrm>
            <a:off x="4771293" y="4292600"/>
            <a:ext cx="385542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buFont typeface="Wingdings" pitchFamily="2" charset="2"/>
              <a:buChar char="ü"/>
            </a:pPr>
            <a:r>
              <a:rPr lang="en-US" sz="2400">
                <a:solidFill>
                  <a:srgbClr val="000000"/>
                </a:solidFill>
              </a:rPr>
              <a:t>Ability to influence price and manage risk</a:t>
            </a:r>
          </a:p>
          <a:p>
            <a:pPr eaLnBrk="1" hangingPunct="1">
              <a:buFont typeface="Wingdings" pitchFamily="2" charset="2"/>
              <a:buChar char="ü"/>
            </a:pPr>
            <a:r>
              <a:rPr lang="en-US" sz="2400">
                <a:solidFill>
                  <a:srgbClr val="000000"/>
                </a:solidFill>
              </a:rPr>
              <a:t>Revise volume forecasts to avoid penalties</a:t>
            </a:r>
          </a:p>
        </p:txBody>
      </p:sp>
    </p:spTree>
    <p:extLst>
      <p:ext uri="{BB962C8B-B14F-4D97-AF65-F5344CB8AC3E}">
        <p14:creationId xmlns:p14="http://schemas.microsoft.com/office/powerpoint/2010/main" val="283190654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6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2519"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2" name="Picture 6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3223"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6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3604"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650631" y="260350"/>
            <a:ext cx="5383823" cy="400110"/>
          </a:xfrm>
          <a:prstGeom prst="rect">
            <a:avLst/>
          </a:prstGeom>
        </p:spPr>
        <p:txBody>
          <a:bodyPr/>
          <a:lstStyle>
            <a:defPPr>
              <a:defRPr lang="en-US"/>
            </a:defPPr>
            <a:lvl1pPr eaLnBrk="0" fontAlgn="base" hangingPunct="0">
              <a:spcBef>
                <a:spcPct val="0"/>
              </a:spcBef>
              <a:spcAft>
                <a:spcPct val="0"/>
              </a:spcAft>
              <a:defRPr sz="20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US" dirty="0"/>
              <a:t>How long do you want to remain in business?</a:t>
            </a:r>
          </a:p>
        </p:txBody>
      </p:sp>
      <p:sp>
        <p:nvSpPr>
          <p:cNvPr id="42" name="TextBox 41"/>
          <p:cNvSpPr txBox="1"/>
          <p:nvPr/>
        </p:nvSpPr>
        <p:spPr>
          <a:xfrm>
            <a:off x="583224" y="4365625"/>
            <a:ext cx="7378212" cy="1366838"/>
          </a:xfrm>
          <a:prstGeom prst="rect">
            <a:avLst/>
          </a:prstGeom>
          <a:noFill/>
          <a:ln w="1270" cap="rnd">
            <a:solidFill>
              <a:schemeClr val="tx1"/>
            </a:solidFill>
            <a:round/>
          </a:ln>
        </p:spPr>
        <p:txBody>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latin typeface="Arial" pitchFamily="34" charset="0"/>
              </a:rPr>
              <a:t>Treat contractual coverage and commitment to price (fixing) separately.</a:t>
            </a:r>
          </a:p>
          <a:p>
            <a:pPr eaLnBrk="1" hangingPunct="1"/>
            <a:endParaRPr lang="en-US" sz="1600">
              <a:solidFill>
                <a:srgbClr val="000000"/>
              </a:solidFill>
              <a:latin typeface="Arial" pitchFamily="34" charset="0"/>
            </a:endParaRPr>
          </a:p>
          <a:p>
            <a:pPr eaLnBrk="1" hangingPunct="1"/>
            <a:r>
              <a:rPr lang="en-US" sz="1600">
                <a:solidFill>
                  <a:srgbClr val="000000"/>
                </a:solidFill>
                <a:latin typeface="Arial" pitchFamily="34" charset="0"/>
              </a:rPr>
              <a:t>Contract type ≠ Strategy.</a:t>
            </a:r>
          </a:p>
          <a:p>
            <a:pPr eaLnBrk="1" hangingPunct="1"/>
            <a:endParaRPr lang="en-US" sz="1600">
              <a:solidFill>
                <a:srgbClr val="000000"/>
              </a:solidFill>
              <a:latin typeface="Arial" pitchFamily="34" charset="0"/>
            </a:endParaRPr>
          </a:p>
        </p:txBody>
      </p:sp>
      <p:grpSp>
        <p:nvGrpSpPr>
          <p:cNvPr id="24" name="Group 61"/>
          <p:cNvGrpSpPr>
            <a:grpSpLocks/>
          </p:cNvGrpSpPr>
          <p:nvPr/>
        </p:nvGrpSpPr>
        <p:grpSpPr bwMode="auto">
          <a:xfrm>
            <a:off x="1331640" y="5919365"/>
            <a:ext cx="6624637" cy="461963"/>
            <a:chOff x="1352600" y="5085184"/>
            <a:chExt cx="6624736" cy="461665"/>
          </a:xfrm>
        </p:grpSpPr>
        <p:sp>
          <p:nvSpPr>
            <p:cNvPr id="26" name="Rounded Rectangle 25"/>
            <p:cNvSpPr/>
            <p:nvPr/>
          </p:nvSpPr>
          <p:spPr bwMode="auto">
            <a:xfrm>
              <a:off x="2721045" y="5156576"/>
              <a:ext cx="360367" cy="360130"/>
            </a:xfrm>
            <a:prstGeom prst="roundRect">
              <a:avLst/>
            </a:prstGeom>
            <a:no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sp>
          <p:nvSpPr>
            <p:cNvPr id="27" name="Rounded Rectangle 26"/>
            <p:cNvSpPr/>
            <p:nvPr/>
          </p:nvSpPr>
          <p:spPr bwMode="auto">
            <a:xfrm>
              <a:off x="5169007" y="5156576"/>
              <a:ext cx="360367" cy="360130"/>
            </a:xfrm>
            <a:prstGeom prst="roundRect">
              <a:avLst/>
            </a:prstGeom>
            <a:solidFill>
              <a:srgbClr val="381073">
                <a:lumMod val="20000"/>
                <a:lumOff val="8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28" name="TextBox 27"/>
            <p:cNvSpPr txBox="1"/>
            <p:nvPr/>
          </p:nvSpPr>
          <p:spPr>
            <a:xfrm>
              <a:off x="1352600" y="5085184"/>
              <a:ext cx="1512910"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No contract, price linked to market</a:t>
              </a:r>
            </a:p>
          </p:txBody>
        </p:sp>
        <p:sp>
          <p:nvSpPr>
            <p:cNvPr id="29" name="TextBox 28"/>
            <p:cNvSpPr txBox="1"/>
            <p:nvPr/>
          </p:nvSpPr>
          <p:spPr>
            <a:xfrm>
              <a:off x="3584658"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but price linked to market</a:t>
              </a:r>
            </a:p>
          </p:txBody>
        </p:sp>
        <p:sp>
          <p:nvSpPr>
            <p:cNvPr id="30" name="Rounded Rectangle 29"/>
            <p:cNvSpPr/>
            <p:nvPr/>
          </p:nvSpPr>
          <p:spPr bwMode="auto">
            <a:xfrm>
              <a:off x="7616969" y="5156576"/>
              <a:ext cx="360367" cy="360130"/>
            </a:xfrm>
            <a:prstGeom prst="roundRect">
              <a:avLst/>
            </a:prstGeom>
            <a:solidFill>
              <a:srgbClr val="993399">
                <a:lumMod val="5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1" name="TextBox 30"/>
            <p:cNvSpPr txBox="1"/>
            <p:nvPr/>
          </p:nvSpPr>
          <p:spPr>
            <a:xfrm>
              <a:off x="6032620"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price fixed</a:t>
              </a:r>
            </a:p>
          </p:txBody>
        </p:sp>
      </p:grpSp>
      <p:grpSp>
        <p:nvGrpSpPr>
          <p:cNvPr id="32" name="Group 31"/>
          <p:cNvGrpSpPr/>
          <p:nvPr/>
        </p:nvGrpSpPr>
        <p:grpSpPr>
          <a:xfrm>
            <a:off x="194869" y="476250"/>
            <a:ext cx="8298501" cy="3939620"/>
            <a:chOff x="194869" y="476250"/>
            <a:chExt cx="8298501" cy="3939620"/>
          </a:xfrm>
        </p:grpSpPr>
        <p:sp>
          <p:nvSpPr>
            <p:cNvPr id="33" name="TextBox 32"/>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34" name="TextBox 33"/>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35" name="TextBox 34"/>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36" name="TextBox 35"/>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37" name="TextBox 36"/>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spTree>
    <p:extLst>
      <p:ext uri="{BB962C8B-B14F-4D97-AF65-F5344CB8AC3E}">
        <p14:creationId xmlns:p14="http://schemas.microsoft.com/office/powerpoint/2010/main" val="3900352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3604"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6" name="Picture 2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02519"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3223"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650630" y="260350"/>
            <a:ext cx="7384073" cy="707886"/>
          </a:xfrm>
          <a:prstGeom prst="rect">
            <a:avLst/>
          </a:prstGeom>
        </p:spPr>
        <p:txBody>
          <a:bodyPr/>
          <a:lstStyle>
            <a:defPPr>
              <a:defRPr lang="en-US"/>
            </a:defPPr>
            <a:lvl1pPr eaLnBrk="0" fontAlgn="base" hangingPunct="0">
              <a:spcBef>
                <a:spcPct val="0"/>
              </a:spcBef>
              <a:spcAft>
                <a:spcPct val="0"/>
              </a:spcAft>
              <a:defRPr sz="20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US" dirty="0"/>
              <a:t>Contract type: Flexible contract for 3 years – at the start</a:t>
            </a:r>
          </a:p>
        </p:txBody>
      </p:sp>
      <p:sp>
        <p:nvSpPr>
          <p:cNvPr id="42" name="TextBox 41"/>
          <p:cNvSpPr txBox="1"/>
          <p:nvPr/>
        </p:nvSpPr>
        <p:spPr>
          <a:xfrm>
            <a:off x="583224" y="4365625"/>
            <a:ext cx="7378212" cy="1366838"/>
          </a:xfrm>
          <a:prstGeom prst="rect">
            <a:avLst/>
          </a:prstGeom>
          <a:noFill/>
          <a:ln w="1270" cap="rnd">
            <a:solidFill>
              <a:schemeClr val="tx1"/>
            </a:solidFill>
            <a:round/>
          </a:ln>
        </p:spPr>
        <p:txBody>
          <a:bodyPr/>
          <a:lstStyle/>
          <a:p>
            <a:pPr>
              <a:defRPr/>
            </a:pPr>
            <a:r>
              <a:rPr lang="en-US" sz="1400" dirty="0">
                <a:solidFill>
                  <a:srgbClr val="000000"/>
                </a:solidFill>
                <a:latin typeface="+mn-lt"/>
                <a:ea typeface="ＭＳ Ｐゴシック" charset="0"/>
                <a:cs typeface="ＭＳ Ｐゴシック" charset="0"/>
              </a:rPr>
              <a:t>Supplier appointed for 3 years.</a:t>
            </a:r>
          </a:p>
          <a:p>
            <a:pPr>
              <a:defRPr/>
            </a:pPr>
            <a:endParaRPr lang="en-US" sz="1400" dirty="0">
              <a:solidFill>
                <a:srgbClr val="000000"/>
              </a:solidFill>
              <a:latin typeface="+mn-lt"/>
              <a:ea typeface="ＭＳ Ｐゴシック" charset="0"/>
              <a:cs typeface="ＭＳ Ｐゴシック" charset="0"/>
            </a:endParaRPr>
          </a:p>
          <a:p>
            <a:pPr>
              <a:defRPr/>
            </a:pPr>
            <a:r>
              <a:rPr lang="en-US" sz="1400" dirty="0">
                <a:solidFill>
                  <a:srgbClr val="000000"/>
                </a:solidFill>
                <a:latin typeface="+mn-lt"/>
                <a:ea typeface="ＭＳ Ｐゴシック" charset="0"/>
                <a:cs typeface="ＭＳ Ｐゴシック" charset="0"/>
              </a:rPr>
              <a:t>At the time of signing the contract, price is still linked to market.</a:t>
            </a:r>
          </a:p>
          <a:p>
            <a:pPr>
              <a:defRPr/>
            </a:pPr>
            <a:endParaRPr lang="en-US" sz="1400" dirty="0">
              <a:solidFill>
                <a:srgbClr val="000000"/>
              </a:solidFill>
              <a:latin typeface="+mn-lt"/>
              <a:ea typeface="ＭＳ Ｐゴシック" charset="0"/>
              <a:cs typeface="ＭＳ Ｐゴシック" charset="0"/>
            </a:endParaRPr>
          </a:p>
          <a:p>
            <a:pPr>
              <a:defRPr/>
            </a:pPr>
            <a:r>
              <a:rPr lang="en-US" sz="1400" dirty="0">
                <a:solidFill>
                  <a:srgbClr val="000000"/>
                </a:solidFill>
                <a:latin typeface="+mn-lt"/>
                <a:ea typeface="ＭＳ Ｐゴシック" charset="0"/>
                <a:cs typeface="ＭＳ Ｐゴシック" charset="0"/>
              </a:rPr>
              <a:t>A flexible contract enables you to fix as much as you want, for as long as you want.</a:t>
            </a:r>
          </a:p>
          <a:p>
            <a:pPr>
              <a:defRPr/>
            </a:pPr>
            <a:endParaRPr lang="en-US" sz="1400" dirty="0">
              <a:solidFill>
                <a:srgbClr val="000000"/>
              </a:solidFill>
              <a:latin typeface="+mn-lt"/>
              <a:ea typeface="ＭＳ Ｐゴシック" charset="0"/>
              <a:cs typeface="ＭＳ Ｐゴシック" charset="0"/>
            </a:endParaRPr>
          </a:p>
        </p:txBody>
      </p:sp>
      <p:grpSp>
        <p:nvGrpSpPr>
          <p:cNvPr id="24" name="Group 61"/>
          <p:cNvGrpSpPr>
            <a:grpSpLocks/>
          </p:cNvGrpSpPr>
          <p:nvPr/>
        </p:nvGrpSpPr>
        <p:grpSpPr bwMode="auto">
          <a:xfrm>
            <a:off x="1331640" y="5919365"/>
            <a:ext cx="6624637" cy="461963"/>
            <a:chOff x="1352600" y="5085184"/>
            <a:chExt cx="6624736" cy="461665"/>
          </a:xfrm>
        </p:grpSpPr>
        <p:sp>
          <p:nvSpPr>
            <p:cNvPr id="26" name="Rounded Rectangle 25"/>
            <p:cNvSpPr/>
            <p:nvPr/>
          </p:nvSpPr>
          <p:spPr bwMode="auto">
            <a:xfrm>
              <a:off x="2721045" y="5156576"/>
              <a:ext cx="360367" cy="360130"/>
            </a:xfrm>
            <a:prstGeom prst="roundRect">
              <a:avLst/>
            </a:prstGeom>
            <a:no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sp>
          <p:nvSpPr>
            <p:cNvPr id="27" name="Rounded Rectangle 26"/>
            <p:cNvSpPr/>
            <p:nvPr/>
          </p:nvSpPr>
          <p:spPr bwMode="auto">
            <a:xfrm>
              <a:off x="5169007" y="5156576"/>
              <a:ext cx="360367" cy="360130"/>
            </a:xfrm>
            <a:prstGeom prst="roundRect">
              <a:avLst/>
            </a:prstGeom>
            <a:solidFill>
              <a:srgbClr val="381073">
                <a:lumMod val="20000"/>
                <a:lumOff val="8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28" name="TextBox 27"/>
            <p:cNvSpPr txBox="1"/>
            <p:nvPr/>
          </p:nvSpPr>
          <p:spPr>
            <a:xfrm>
              <a:off x="1352600" y="5085184"/>
              <a:ext cx="1512910"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No contract, price linked to market</a:t>
              </a:r>
            </a:p>
          </p:txBody>
        </p:sp>
        <p:sp>
          <p:nvSpPr>
            <p:cNvPr id="29" name="TextBox 28"/>
            <p:cNvSpPr txBox="1"/>
            <p:nvPr/>
          </p:nvSpPr>
          <p:spPr>
            <a:xfrm>
              <a:off x="3584658"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but price linked to market</a:t>
              </a:r>
            </a:p>
          </p:txBody>
        </p:sp>
        <p:sp>
          <p:nvSpPr>
            <p:cNvPr id="30" name="Rounded Rectangle 29"/>
            <p:cNvSpPr/>
            <p:nvPr/>
          </p:nvSpPr>
          <p:spPr bwMode="auto">
            <a:xfrm>
              <a:off x="7616969" y="5156576"/>
              <a:ext cx="360367" cy="360130"/>
            </a:xfrm>
            <a:prstGeom prst="roundRect">
              <a:avLst/>
            </a:prstGeom>
            <a:solidFill>
              <a:srgbClr val="993399">
                <a:lumMod val="5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1" name="TextBox 30"/>
            <p:cNvSpPr txBox="1"/>
            <p:nvPr/>
          </p:nvSpPr>
          <p:spPr>
            <a:xfrm>
              <a:off x="6032620"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price fixed</a:t>
              </a:r>
            </a:p>
          </p:txBody>
        </p:sp>
      </p:grpSp>
      <p:grpSp>
        <p:nvGrpSpPr>
          <p:cNvPr id="32" name="Group 31"/>
          <p:cNvGrpSpPr/>
          <p:nvPr/>
        </p:nvGrpSpPr>
        <p:grpSpPr>
          <a:xfrm>
            <a:off x="194869" y="476250"/>
            <a:ext cx="8298501" cy="3939620"/>
            <a:chOff x="194869" y="476250"/>
            <a:chExt cx="8298501" cy="3939620"/>
          </a:xfrm>
        </p:grpSpPr>
        <p:sp>
          <p:nvSpPr>
            <p:cNvPr id="33" name="TextBox 32"/>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34" name="TextBox 33"/>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35" name="TextBox 34"/>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36" name="TextBox 35"/>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37" name="TextBox 36"/>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spTree>
    <p:extLst>
      <p:ext uri="{BB962C8B-B14F-4D97-AF65-F5344CB8AC3E}">
        <p14:creationId xmlns:p14="http://schemas.microsoft.com/office/powerpoint/2010/main" val="2906240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583224" y="4365625"/>
            <a:ext cx="7378212" cy="1366838"/>
          </a:xfrm>
          <a:prstGeom prst="rect">
            <a:avLst/>
          </a:prstGeom>
          <a:noFill/>
          <a:ln w="1270" cap="rnd">
            <a:solidFill>
              <a:schemeClr val="tx1"/>
            </a:solidFill>
            <a:round/>
          </a:ln>
        </p:spPr>
        <p:txBody>
          <a:bodyPr/>
          <a:lstStyle/>
          <a:p>
            <a:pPr>
              <a:defRPr/>
            </a:pPr>
            <a:r>
              <a:rPr lang="en-US" sz="1600" dirty="0">
                <a:solidFill>
                  <a:srgbClr val="000000"/>
                </a:solidFill>
                <a:latin typeface="+mn-lt"/>
                <a:ea typeface="ＭＳ Ｐゴシック" charset="0"/>
                <a:cs typeface="ＭＳ Ｐゴシック" charset="0"/>
              </a:rPr>
              <a:t>A flexible supply contract enables you to align the hedged % of your future requirements with changing market conditions.</a:t>
            </a:r>
          </a:p>
          <a:p>
            <a:pPr>
              <a:defRPr/>
            </a:pPr>
            <a:endParaRPr lang="en-US" sz="1600" dirty="0">
              <a:solidFill>
                <a:srgbClr val="000000"/>
              </a:solidFill>
              <a:latin typeface="+mn-lt"/>
              <a:ea typeface="ＭＳ Ｐゴシック" charset="0"/>
              <a:cs typeface="ＭＳ Ｐゴシック" charset="0"/>
            </a:endParaRPr>
          </a:p>
          <a:p>
            <a:pPr>
              <a:defRPr/>
            </a:pPr>
            <a:r>
              <a:rPr lang="en-US" sz="1600" dirty="0">
                <a:solidFill>
                  <a:srgbClr val="000000"/>
                </a:solidFill>
                <a:latin typeface="+mn-lt"/>
                <a:ea typeface="ＭＳ Ｐゴシック" charset="0"/>
                <a:cs typeface="ＭＳ Ｐゴシック" charset="0"/>
              </a:rPr>
              <a:t>Your strategy will determine what your hedged % will be.</a:t>
            </a:r>
          </a:p>
          <a:p>
            <a:pPr>
              <a:defRPr/>
            </a:pPr>
            <a:endParaRPr lang="en-US" sz="1600" dirty="0">
              <a:solidFill>
                <a:srgbClr val="000000"/>
              </a:solidFill>
              <a:latin typeface="+mn-lt"/>
              <a:ea typeface="ＭＳ Ｐゴシック" charset="0"/>
              <a:cs typeface="ＭＳ Ｐゴシック" charset="0"/>
            </a:endParaRPr>
          </a:p>
        </p:txBody>
      </p:sp>
      <p:grpSp>
        <p:nvGrpSpPr>
          <p:cNvPr id="37890" name="Group 1"/>
          <p:cNvGrpSpPr>
            <a:grpSpLocks/>
          </p:cNvGrpSpPr>
          <p:nvPr/>
        </p:nvGrpSpPr>
        <p:grpSpPr bwMode="auto">
          <a:xfrm>
            <a:off x="650631" y="981075"/>
            <a:ext cx="7450015" cy="3314700"/>
            <a:chOff x="632520" y="980728"/>
            <a:chExt cx="8071792" cy="3314700"/>
          </a:xfrm>
        </p:grpSpPr>
        <p:pic>
          <p:nvPicPr>
            <p:cNvPr id="37930"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96816" y="98072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31" name="Picture 2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61112" y="98072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32"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520" y="98072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650630" y="260350"/>
            <a:ext cx="7125465" cy="707886"/>
          </a:xfrm>
          <a:prstGeom prst="rect">
            <a:avLst/>
          </a:prstGeom>
        </p:spPr>
        <p:txBody>
          <a:bodyPr/>
          <a:lstStyle>
            <a:defPPr>
              <a:defRPr lang="en-US"/>
            </a:defPPr>
            <a:lvl1pPr eaLnBrk="0" fontAlgn="base" hangingPunct="0">
              <a:spcBef>
                <a:spcPct val="0"/>
              </a:spcBef>
              <a:spcAft>
                <a:spcPct val="0"/>
              </a:spcAft>
              <a:defRPr sz="20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US" dirty="0"/>
              <a:t>Contract type: Flexible contract for 3 years – ongoing</a:t>
            </a:r>
          </a:p>
        </p:txBody>
      </p:sp>
      <p:grpSp>
        <p:nvGrpSpPr>
          <p:cNvPr id="37" name="Group 36"/>
          <p:cNvGrpSpPr>
            <a:grpSpLocks/>
          </p:cNvGrpSpPr>
          <p:nvPr/>
        </p:nvGrpSpPr>
        <p:grpSpPr bwMode="auto">
          <a:xfrm>
            <a:off x="650631" y="981075"/>
            <a:ext cx="7450015" cy="3314700"/>
            <a:chOff x="632520" y="1628800"/>
            <a:chExt cx="8071792" cy="3314700"/>
          </a:xfrm>
        </p:grpSpPr>
        <p:pic>
          <p:nvPicPr>
            <p:cNvPr id="37921" name="Picture 3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96816" y="16288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22" name="Picture 3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2520" y="16288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23" name="Picture 4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61112" y="16288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 name="Group 51"/>
          <p:cNvGrpSpPr>
            <a:grpSpLocks/>
          </p:cNvGrpSpPr>
          <p:nvPr/>
        </p:nvGrpSpPr>
        <p:grpSpPr bwMode="auto">
          <a:xfrm>
            <a:off x="650631" y="981075"/>
            <a:ext cx="7450015" cy="3314700"/>
            <a:chOff x="632520" y="2492896"/>
            <a:chExt cx="8071792" cy="3314700"/>
          </a:xfrm>
        </p:grpSpPr>
        <p:pic>
          <p:nvPicPr>
            <p:cNvPr id="37918" name="Picture 3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2520" y="2492896"/>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9" name="Picture 39"/>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296816" y="2492896"/>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20" name="Picture 5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61112" y="2492896"/>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5" name="Group 54"/>
          <p:cNvGrpSpPr>
            <a:grpSpLocks/>
          </p:cNvGrpSpPr>
          <p:nvPr/>
        </p:nvGrpSpPr>
        <p:grpSpPr bwMode="auto">
          <a:xfrm>
            <a:off x="650631" y="981075"/>
            <a:ext cx="7450015" cy="3314700"/>
            <a:chOff x="632520" y="3140968"/>
            <a:chExt cx="8071792" cy="3314700"/>
          </a:xfrm>
        </p:grpSpPr>
        <p:pic>
          <p:nvPicPr>
            <p:cNvPr id="37915" name="Picture 38"/>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32520" y="314096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6" name="Picture 5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96816" y="314096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7" name="Picture 57"/>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961112" y="3140968"/>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9" name="Group 58"/>
          <p:cNvGrpSpPr>
            <a:grpSpLocks/>
          </p:cNvGrpSpPr>
          <p:nvPr/>
        </p:nvGrpSpPr>
        <p:grpSpPr bwMode="auto">
          <a:xfrm>
            <a:off x="650631" y="981075"/>
            <a:ext cx="7450015" cy="3314700"/>
            <a:chOff x="632520" y="2636912"/>
            <a:chExt cx="8071792" cy="3314700"/>
          </a:xfrm>
        </p:grpSpPr>
        <p:pic>
          <p:nvPicPr>
            <p:cNvPr id="37912" name="Picture 5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96816" y="263691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3" name="Picture 6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961112" y="263691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4" name="Picture 56"/>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32520" y="263691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8" name="Group 67"/>
          <p:cNvGrpSpPr>
            <a:grpSpLocks/>
          </p:cNvGrpSpPr>
          <p:nvPr/>
        </p:nvGrpSpPr>
        <p:grpSpPr bwMode="auto">
          <a:xfrm>
            <a:off x="650631" y="981075"/>
            <a:ext cx="7450015" cy="3314700"/>
            <a:chOff x="632520" y="2996952"/>
            <a:chExt cx="8071792" cy="3314700"/>
          </a:xfrm>
        </p:grpSpPr>
        <p:pic>
          <p:nvPicPr>
            <p:cNvPr id="37909" name="Picture 64"/>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632520" y="299695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0" name="Picture 65"/>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296816" y="299695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11" name="Picture 6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961112" y="2996952"/>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2" name="Group 71"/>
          <p:cNvGrpSpPr>
            <a:grpSpLocks/>
          </p:cNvGrpSpPr>
          <p:nvPr/>
        </p:nvGrpSpPr>
        <p:grpSpPr bwMode="auto">
          <a:xfrm>
            <a:off x="650631" y="981075"/>
            <a:ext cx="7450015" cy="3314700"/>
            <a:chOff x="632520" y="3429000"/>
            <a:chExt cx="8071792" cy="3314700"/>
          </a:xfrm>
        </p:grpSpPr>
        <p:pic>
          <p:nvPicPr>
            <p:cNvPr id="37906" name="Picture 6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32520" y="34290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7" name="Picture 69"/>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296816" y="34290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8" name="Picture 7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5961112" y="3429000"/>
              <a:ext cx="2743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oup 61"/>
          <p:cNvGrpSpPr>
            <a:grpSpLocks/>
          </p:cNvGrpSpPr>
          <p:nvPr/>
        </p:nvGrpSpPr>
        <p:grpSpPr bwMode="auto">
          <a:xfrm>
            <a:off x="1331640" y="5919365"/>
            <a:ext cx="6624637" cy="461963"/>
            <a:chOff x="1352600" y="5085184"/>
            <a:chExt cx="6624736" cy="461665"/>
          </a:xfrm>
        </p:grpSpPr>
        <p:sp>
          <p:nvSpPr>
            <p:cNvPr id="48" name="Rounded Rectangle 47"/>
            <p:cNvSpPr/>
            <p:nvPr/>
          </p:nvSpPr>
          <p:spPr bwMode="auto">
            <a:xfrm>
              <a:off x="2721045" y="5156576"/>
              <a:ext cx="360367" cy="360130"/>
            </a:xfrm>
            <a:prstGeom prst="roundRect">
              <a:avLst/>
            </a:prstGeom>
            <a:no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sp>
          <p:nvSpPr>
            <p:cNvPr id="49" name="Rounded Rectangle 48"/>
            <p:cNvSpPr/>
            <p:nvPr/>
          </p:nvSpPr>
          <p:spPr bwMode="auto">
            <a:xfrm>
              <a:off x="5169007" y="5156576"/>
              <a:ext cx="360367" cy="360130"/>
            </a:xfrm>
            <a:prstGeom prst="roundRect">
              <a:avLst/>
            </a:prstGeom>
            <a:solidFill>
              <a:srgbClr val="381073">
                <a:lumMod val="20000"/>
                <a:lumOff val="8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50" name="TextBox 49"/>
            <p:cNvSpPr txBox="1"/>
            <p:nvPr/>
          </p:nvSpPr>
          <p:spPr>
            <a:xfrm>
              <a:off x="1352600" y="5085184"/>
              <a:ext cx="1512910"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No contract, price linked to market</a:t>
              </a:r>
            </a:p>
          </p:txBody>
        </p:sp>
        <p:sp>
          <p:nvSpPr>
            <p:cNvPr id="51" name="TextBox 50"/>
            <p:cNvSpPr txBox="1"/>
            <p:nvPr/>
          </p:nvSpPr>
          <p:spPr>
            <a:xfrm>
              <a:off x="3584658"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but price linked to market</a:t>
              </a:r>
            </a:p>
          </p:txBody>
        </p:sp>
        <p:sp>
          <p:nvSpPr>
            <p:cNvPr id="53" name="Rounded Rectangle 52"/>
            <p:cNvSpPr/>
            <p:nvPr/>
          </p:nvSpPr>
          <p:spPr bwMode="auto">
            <a:xfrm>
              <a:off x="7616969" y="5156576"/>
              <a:ext cx="360367" cy="360130"/>
            </a:xfrm>
            <a:prstGeom prst="roundRect">
              <a:avLst/>
            </a:prstGeom>
            <a:solidFill>
              <a:srgbClr val="993399">
                <a:lumMod val="5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54" name="TextBox 53"/>
            <p:cNvSpPr txBox="1"/>
            <p:nvPr/>
          </p:nvSpPr>
          <p:spPr>
            <a:xfrm>
              <a:off x="6032620"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price fixed</a:t>
              </a:r>
            </a:p>
          </p:txBody>
        </p:sp>
      </p:grpSp>
      <p:grpSp>
        <p:nvGrpSpPr>
          <p:cNvPr id="56" name="Group 55"/>
          <p:cNvGrpSpPr/>
          <p:nvPr/>
        </p:nvGrpSpPr>
        <p:grpSpPr>
          <a:xfrm>
            <a:off x="194869" y="476250"/>
            <a:ext cx="8298501" cy="3939620"/>
            <a:chOff x="194869" y="476250"/>
            <a:chExt cx="8298501" cy="3939620"/>
          </a:xfrm>
        </p:grpSpPr>
        <p:sp>
          <p:nvSpPr>
            <p:cNvPr id="57" name="TextBox 56"/>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58" name="TextBox 57"/>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62" name="TextBox 61"/>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63" name="TextBox 62"/>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64" name="TextBox 63"/>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spTree>
    <p:extLst>
      <p:ext uri="{BB962C8B-B14F-4D97-AF65-F5344CB8AC3E}">
        <p14:creationId xmlns:p14="http://schemas.microsoft.com/office/powerpoint/2010/main" val="3816282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1000"/>
                                  </p:stCondLst>
                                  <p:childTnLst>
                                    <p:set>
                                      <p:cBhvr>
                                        <p:cTn id="9" dur="1" fill="hold">
                                          <p:stCondLst>
                                            <p:cond delay="0"/>
                                          </p:stCondLst>
                                        </p:cTn>
                                        <p:tgtEl>
                                          <p:spTgt spid="52"/>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55"/>
                                        </p:tgtEl>
                                        <p:attrNameLst>
                                          <p:attrName>style.visibility</p:attrName>
                                        </p:attrNameLst>
                                      </p:cBhvr>
                                      <p:to>
                                        <p:strVal val="visible"/>
                                      </p:to>
                                    </p:set>
                                  </p:childTnLst>
                                </p:cTn>
                              </p:par>
                            </p:childTnLst>
                          </p:cTn>
                        </p:par>
                        <p:par>
                          <p:cTn id="13" fill="hold" nodeType="afterGroup">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59"/>
                                        </p:tgtEl>
                                        <p:attrNameLst>
                                          <p:attrName>style.visibility</p:attrName>
                                        </p:attrNameLst>
                                      </p:cBhvr>
                                      <p:to>
                                        <p:strVal val="visible"/>
                                      </p:to>
                                    </p:set>
                                  </p:childTnLst>
                                </p:cTn>
                              </p:par>
                            </p:childTnLst>
                          </p:cTn>
                        </p:par>
                        <p:par>
                          <p:cTn id="16" fill="hold" nodeType="afterGroup">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68"/>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nodeType="afterEffect">
                                  <p:stCondLst>
                                    <p:cond delay="1000"/>
                                  </p:stCondLst>
                                  <p:childTnLst>
                                    <p:set>
                                      <p:cBhvr>
                                        <p:cTn id="21" dur="1" fill="hold">
                                          <p:stCondLst>
                                            <p:cond delay="0"/>
                                          </p:stCondLst>
                                        </p:cTn>
                                        <p:tgtEl>
                                          <p:spTgt spid="72"/>
                                        </p:tgtEl>
                                        <p:attrNameLst>
                                          <p:attrName>style.visibility</p:attrName>
                                        </p:attrNameLst>
                                      </p:cBhvr>
                                      <p:to>
                                        <p:strVal val="visible"/>
                                      </p:to>
                                    </p:set>
                                  </p:childTnLst>
                                </p:cTn>
                              </p:par>
                            </p:childTnLst>
                          </p:cTn>
                        </p:par>
                        <p:par>
                          <p:cTn id="22" fill="hold" nodeType="afterGroup">
                            <p:stCondLst>
                              <p:cond delay="5000"/>
                            </p:stCondLst>
                            <p:childTnLst>
                              <p:par>
                                <p:cTn id="23" presetID="1" presetClass="exit" presetSubtype="0" fill="hold" nodeType="afterEffect">
                                  <p:stCondLst>
                                    <p:cond delay="1000"/>
                                  </p:stCondLst>
                                  <p:childTnLst>
                                    <p:set>
                                      <p:cBhvr>
                                        <p:cTn id="24" dur="1" fill="hold">
                                          <p:stCondLst>
                                            <p:cond delay="0"/>
                                          </p:stCondLst>
                                        </p:cTn>
                                        <p:tgtEl>
                                          <p:spTgt spid="72"/>
                                        </p:tgtEl>
                                        <p:attrNameLst>
                                          <p:attrName>style.visibility</p:attrName>
                                        </p:attrNameLst>
                                      </p:cBhvr>
                                      <p:to>
                                        <p:strVal val="hidden"/>
                                      </p:to>
                                    </p:set>
                                  </p:childTnLst>
                                </p:cTn>
                              </p:par>
                            </p:childTnLst>
                          </p:cTn>
                        </p:par>
                        <p:par>
                          <p:cTn id="25" fill="hold" nodeType="afterGroup">
                            <p:stCondLst>
                              <p:cond delay="6000"/>
                            </p:stCondLst>
                            <p:childTnLst>
                              <p:par>
                                <p:cTn id="26" presetID="1" presetClass="exit" presetSubtype="0" fill="hold" nodeType="afterEffect">
                                  <p:stCondLst>
                                    <p:cond delay="1000"/>
                                  </p:stCondLst>
                                  <p:childTnLst>
                                    <p:set>
                                      <p:cBhvr>
                                        <p:cTn id="27" dur="1" fill="hold">
                                          <p:stCondLst>
                                            <p:cond delay="0"/>
                                          </p:stCondLst>
                                        </p:cTn>
                                        <p:tgtEl>
                                          <p:spTgt spid="68"/>
                                        </p:tgtEl>
                                        <p:attrNameLst>
                                          <p:attrName>style.visibility</p:attrName>
                                        </p:attrNameLst>
                                      </p:cBhvr>
                                      <p:to>
                                        <p:strVal val="hidden"/>
                                      </p:to>
                                    </p:set>
                                  </p:childTnLst>
                                </p:cTn>
                              </p:par>
                            </p:childTnLst>
                          </p:cTn>
                        </p:par>
                        <p:par>
                          <p:cTn id="28" fill="hold" nodeType="afterGroup">
                            <p:stCondLst>
                              <p:cond delay="7000"/>
                            </p:stCondLst>
                            <p:childTnLst>
                              <p:par>
                                <p:cTn id="29" presetID="1" presetClass="exit" presetSubtype="0" fill="hold" nodeType="afterEffect">
                                  <p:stCondLst>
                                    <p:cond delay="1000"/>
                                  </p:stCondLst>
                                  <p:childTnLst>
                                    <p:set>
                                      <p:cBhvr>
                                        <p:cTn id="30" dur="1" fill="hold">
                                          <p:stCondLst>
                                            <p:cond delay="0"/>
                                          </p:stCondLst>
                                        </p:cTn>
                                        <p:tgtEl>
                                          <p:spTgt spid="59"/>
                                        </p:tgtEl>
                                        <p:attrNameLst>
                                          <p:attrName>style.visibility</p:attrName>
                                        </p:attrNameLst>
                                      </p:cBhvr>
                                      <p:to>
                                        <p:strVal val="hidden"/>
                                      </p:to>
                                    </p:set>
                                  </p:childTnLst>
                                </p:cTn>
                              </p:par>
                            </p:childTnLst>
                          </p:cTn>
                        </p:par>
                        <p:par>
                          <p:cTn id="31" fill="hold" nodeType="afterGroup">
                            <p:stCondLst>
                              <p:cond delay="8000"/>
                            </p:stCondLst>
                            <p:childTnLst>
                              <p:par>
                                <p:cTn id="32" presetID="1" presetClass="exit" presetSubtype="0" fill="hold" nodeType="afterEffect">
                                  <p:stCondLst>
                                    <p:cond delay="1000"/>
                                  </p:stCondLst>
                                  <p:childTnLst>
                                    <p:set>
                                      <p:cBhvr>
                                        <p:cTn id="33" dur="1" fill="hold">
                                          <p:stCondLst>
                                            <p:cond delay="0"/>
                                          </p:stCondLst>
                                        </p:cTn>
                                        <p:tgtEl>
                                          <p:spTgt spid="55"/>
                                        </p:tgtEl>
                                        <p:attrNameLst>
                                          <p:attrName>style.visibility</p:attrName>
                                        </p:attrNameLst>
                                      </p:cBhvr>
                                      <p:to>
                                        <p:strVal val="hidden"/>
                                      </p:to>
                                    </p:set>
                                  </p:childTnLst>
                                </p:cTn>
                              </p:par>
                            </p:childTnLst>
                          </p:cTn>
                        </p:par>
                        <p:par>
                          <p:cTn id="34" fill="hold" nodeType="afterGroup">
                            <p:stCondLst>
                              <p:cond delay="9000"/>
                            </p:stCondLst>
                            <p:childTnLst>
                              <p:par>
                                <p:cTn id="35" presetID="1" presetClass="exit" presetSubtype="0" fill="hold" nodeType="afterEffect">
                                  <p:stCondLst>
                                    <p:cond delay="1000"/>
                                  </p:stCondLst>
                                  <p:childTnLst>
                                    <p:set>
                                      <p:cBhvr>
                                        <p:cTn id="36" dur="1" fill="hold">
                                          <p:stCondLst>
                                            <p:cond delay="0"/>
                                          </p:stCondLst>
                                        </p:cTn>
                                        <p:tgtEl>
                                          <p:spTgt spid="52"/>
                                        </p:tgtEl>
                                        <p:attrNameLst>
                                          <p:attrName>style.visibility</p:attrName>
                                        </p:attrNameLst>
                                      </p:cBhvr>
                                      <p:to>
                                        <p:strVal val="hidden"/>
                                      </p:to>
                                    </p:set>
                                  </p:childTnLst>
                                </p:cTn>
                              </p:par>
                            </p:childTnLst>
                          </p:cTn>
                        </p:par>
                        <p:par>
                          <p:cTn id="37" fill="hold" nodeType="afterGroup">
                            <p:stCondLst>
                              <p:cond delay="10000"/>
                            </p:stCondLst>
                            <p:childTnLst>
                              <p:par>
                                <p:cTn id="38" presetID="1" presetClass="exit" presetSubtype="0" fill="hold" nodeType="afterEffect">
                                  <p:stCondLst>
                                    <p:cond delay="1000"/>
                                  </p:stCondLst>
                                  <p:childTnLst>
                                    <p:set>
                                      <p:cBhvr>
                                        <p:cTn id="39" dur="1" fill="hold">
                                          <p:stCondLst>
                                            <p:cond delay="0"/>
                                          </p:stCondLst>
                                        </p:cTn>
                                        <p:tgtEl>
                                          <p:spTgt spid="37"/>
                                        </p:tgtEl>
                                        <p:attrNameLst>
                                          <p:attrName>style.visibility</p:attrName>
                                        </p:attrNameLst>
                                      </p:cBhvr>
                                      <p:to>
                                        <p:strVal val="hidden"/>
                                      </p:to>
                                    </p:set>
                                  </p:childTnLst>
                                </p:cTn>
                              </p:par>
                            </p:childTnLst>
                          </p:cTn>
                        </p:par>
                        <p:par>
                          <p:cTn id="40" fill="hold" nodeType="afterGroup">
                            <p:stCondLst>
                              <p:cond delay="11000"/>
                            </p:stCondLst>
                            <p:childTnLst>
                              <p:par>
                                <p:cTn id="41" presetID="1" presetClass="entr" presetSubtype="0" fill="hold" nodeType="afterEffect">
                                  <p:stCondLst>
                                    <p:cond delay="1000"/>
                                  </p:stCondLst>
                                  <p:childTnLst>
                                    <p:set>
                                      <p:cBhvr>
                                        <p:cTn id="42" dur="1" fill="hold">
                                          <p:stCondLst>
                                            <p:cond delay="0"/>
                                          </p:stCondLst>
                                        </p:cTn>
                                        <p:tgtEl>
                                          <p:spTgt spid="37"/>
                                        </p:tgtEl>
                                        <p:attrNameLst>
                                          <p:attrName>style.visibility</p:attrName>
                                        </p:attrNameLst>
                                      </p:cBhvr>
                                      <p:to>
                                        <p:strVal val="visible"/>
                                      </p:to>
                                    </p:set>
                                  </p:childTnLst>
                                </p:cTn>
                              </p:par>
                            </p:childTnLst>
                          </p:cTn>
                        </p:par>
                        <p:par>
                          <p:cTn id="43" fill="hold" nodeType="afterGroup">
                            <p:stCondLst>
                              <p:cond delay="12000"/>
                            </p:stCondLst>
                            <p:childTnLst>
                              <p:par>
                                <p:cTn id="44" presetID="1" presetClass="entr" presetSubtype="0" fill="hold" nodeType="afterEffect">
                                  <p:stCondLst>
                                    <p:cond delay="1000"/>
                                  </p:stCondLst>
                                  <p:childTnLst>
                                    <p:set>
                                      <p:cBhvr>
                                        <p:cTn id="45"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3223" y="858838"/>
            <a:ext cx="8043497" cy="53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bwMode="auto">
          <a:xfrm>
            <a:off x="3707423" y="1196975"/>
            <a:ext cx="4586654" cy="4176713"/>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38917" name="Title 2"/>
          <p:cNvSpPr>
            <a:spLocks noGrp="1"/>
          </p:cNvSpPr>
          <p:nvPr>
            <p:ph type="title"/>
          </p:nvPr>
        </p:nvSpPr>
        <p:spPr>
          <a:xfrm>
            <a:off x="703385" y="3175"/>
            <a:ext cx="5627077" cy="762000"/>
          </a:xfrm>
        </p:spPr>
        <p:txBody>
          <a:bodyPr/>
          <a:lstStyle/>
          <a:p>
            <a:r>
              <a:rPr lang="en-US" dirty="0" smtClean="0">
                <a:latin typeface="Arial" pitchFamily="34" charset="0"/>
                <a:ea typeface="Geneva" pitchFamily="6" charset="0"/>
              </a:rPr>
              <a:t>Introducing a risk limit</a:t>
            </a:r>
          </a:p>
        </p:txBody>
      </p:sp>
      <p:grpSp>
        <p:nvGrpSpPr>
          <p:cNvPr id="14" name="Group 8"/>
          <p:cNvGrpSpPr>
            <a:grpSpLocks/>
          </p:cNvGrpSpPr>
          <p:nvPr/>
        </p:nvGrpSpPr>
        <p:grpSpPr bwMode="auto">
          <a:xfrm>
            <a:off x="3706714" y="3213100"/>
            <a:ext cx="4587364" cy="2232025"/>
            <a:chOff x="4016896" y="3212976"/>
            <a:chExt cx="4968552" cy="2232248"/>
          </a:xfrm>
        </p:grpSpPr>
        <p:sp>
          <p:nvSpPr>
            <p:cNvPr id="15" name="Rectangle 5"/>
            <p:cNvSpPr>
              <a:spLocks noChangeArrowheads="1"/>
            </p:cNvSpPr>
            <p:nvPr/>
          </p:nvSpPr>
          <p:spPr bwMode="auto">
            <a:xfrm>
              <a:off x="4016896" y="3212976"/>
              <a:ext cx="4968552" cy="72008"/>
            </a:xfrm>
            <a:prstGeom prst="rect">
              <a:avLst/>
            </a:prstGeom>
            <a:solidFill>
              <a:srgbClr val="FF66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7" name="Rectangle 16"/>
            <p:cNvSpPr/>
            <p:nvPr/>
          </p:nvSpPr>
          <p:spPr bwMode="auto">
            <a:xfrm>
              <a:off x="4016896" y="3284421"/>
              <a:ext cx="4968552" cy="2160803"/>
            </a:xfrm>
            <a:prstGeom prst="rect">
              <a:avLst/>
            </a:prstGeom>
            <a:gradFill flip="none" rotWithShape="1">
              <a:gsLst>
                <a:gs pos="0">
                  <a:srgbClr val="F89933">
                    <a:lumMod val="60000"/>
                    <a:lumOff val="40000"/>
                  </a:srgbClr>
                </a:gs>
                <a:gs pos="53000">
                  <a:srgbClr val="FFFFFF"/>
                </a:gs>
              </a:gsLst>
              <a:lin ang="16200000" scaled="0"/>
              <a:tileRect/>
            </a:gra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1" u="none" strike="noStrike" kern="0" cap="none" spc="0" normalizeH="0" baseline="0" noProof="0" dirty="0" smtClean="0">
                  <a:ln>
                    <a:noFill/>
                  </a:ln>
                  <a:solidFill>
                    <a:srgbClr val="000000"/>
                  </a:solidFill>
                  <a:effectLst/>
                  <a:uLnTx/>
                  <a:uFillTx/>
                </a:rPr>
                <a:t>Some risk of lost opportunity</a:t>
              </a:r>
            </a:p>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1" u="none" strike="noStrike" kern="0" cap="none" spc="0" normalizeH="0" baseline="0" noProof="0" dirty="0" smtClean="0">
                  <a:ln>
                    <a:noFill/>
                  </a:ln>
                  <a:solidFill>
                    <a:srgbClr val="000000"/>
                  </a:solidFill>
                  <a:effectLst/>
                  <a:uLnTx/>
                  <a:uFillTx/>
                </a:rPr>
                <a:t>(because we didn</a:t>
              </a:r>
              <a:r>
                <a:rPr kumimoji="0" lang="en-US" altLang="en-US" sz="1800" b="0" i="1" u="none" strike="noStrike" kern="0" cap="none" spc="0" normalizeH="0" baseline="0" noProof="0" dirty="0" smtClean="0">
                  <a:ln>
                    <a:noFill/>
                  </a:ln>
                  <a:solidFill>
                    <a:srgbClr val="000000"/>
                  </a:solidFill>
                  <a:effectLst/>
                  <a:uLnTx/>
                  <a:uFillTx/>
                </a:rPr>
                <a:t>’</a:t>
              </a:r>
              <a:r>
                <a:rPr kumimoji="0" lang="en-US" sz="1800" b="0" i="1" u="none" strike="noStrike" kern="0" cap="none" spc="0" normalizeH="0" baseline="0" noProof="0" dirty="0" smtClean="0">
                  <a:ln>
                    <a:noFill/>
                  </a:ln>
                  <a:solidFill>
                    <a:srgbClr val="000000"/>
                  </a:solidFill>
                  <a:effectLst/>
                  <a:uLnTx/>
                  <a:uFillTx/>
                </a:rPr>
                <a:t>t take </a:t>
              </a:r>
            </a:p>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1" u="none" strike="noStrike" kern="0" cap="none" spc="0" normalizeH="0" baseline="0" noProof="0" dirty="0" smtClean="0">
                  <a:ln>
                    <a:noFill/>
                  </a:ln>
                  <a:solidFill>
                    <a:srgbClr val="000000"/>
                  </a:solidFill>
                  <a:effectLst/>
                  <a:uLnTx/>
                  <a:uFillTx/>
                </a:rPr>
                <a:t>full risk in the first place)</a:t>
              </a:r>
            </a:p>
          </p:txBody>
        </p:sp>
      </p:grpSp>
      <p:grpSp>
        <p:nvGrpSpPr>
          <p:cNvPr id="18" name="Group 13"/>
          <p:cNvGrpSpPr>
            <a:grpSpLocks/>
          </p:cNvGrpSpPr>
          <p:nvPr/>
        </p:nvGrpSpPr>
        <p:grpSpPr bwMode="auto">
          <a:xfrm>
            <a:off x="3706714" y="2565400"/>
            <a:ext cx="4587364" cy="719138"/>
            <a:chOff x="4016896" y="1196752"/>
            <a:chExt cx="4968552" cy="2088231"/>
          </a:xfrm>
        </p:grpSpPr>
        <p:sp>
          <p:nvSpPr>
            <p:cNvPr id="19" name="Rectangle 9"/>
            <p:cNvSpPr>
              <a:spLocks noChangeArrowheads="1"/>
            </p:cNvSpPr>
            <p:nvPr/>
          </p:nvSpPr>
          <p:spPr bwMode="auto">
            <a:xfrm>
              <a:off x="4016896" y="3217776"/>
              <a:ext cx="4968552" cy="67207"/>
            </a:xfrm>
            <a:prstGeom prst="rect">
              <a:avLst/>
            </a:prstGeom>
            <a:solidFill>
              <a:srgbClr val="FF6600">
                <a:alpha val="45882"/>
              </a:srgb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0" name="Rectangle 19"/>
            <p:cNvSpPr/>
            <p:nvPr/>
          </p:nvSpPr>
          <p:spPr bwMode="auto">
            <a:xfrm>
              <a:off x="4016896" y="1196752"/>
              <a:ext cx="4968552" cy="2014475"/>
            </a:xfrm>
            <a:prstGeom prst="rect">
              <a:avLst/>
            </a:prstGeom>
            <a:solidFill>
              <a:srgbClr val="F89933">
                <a:lumMod val="60000"/>
                <a:lumOff val="40000"/>
              </a:srgbClr>
            </a:solidFill>
            <a:ln w="6350" cap="flat" cmpd="sng" algn="ctr">
              <a:noFill/>
              <a:prstDash val="solid"/>
              <a:round/>
              <a:headEnd type="triangle" w="med" len="med"/>
              <a:tailEnd type="triangle" w="med" len="med"/>
            </a:ln>
            <a:effectLst/>
            <a:extLst/>
          </p:spPr>
          <p:txBody>
            <a:bodyPr wrap="none" lIns="0" tIns="0" rIns="0" bIns="0"/>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600" b="0" i="1" u="none" strike="noStrike" kern="0" cap="none" spc="0" normalizeH="0" baseline="0" noProof="0" dirty="0">
                  <a:ln>
                    <a:noFill/>
                  </a:ln>
                  <a:solidFill>
                    <a:srgbClr val="000000"/>
                  </a:solidFill>
                  <a:effectLst/>
                  <a:uLnTx/>
                  <a:uFillTx/>
                  <a:ea typeface="Geneva" charset="0"/>
                  <a:cs typeface="ＭＳ Ｐゴシック" charset="0"/>
                </a:rPr>
                <a:t>Controlled risk of cost increase</a:t>
              </a:r>
            </a:p>
          </p:txBody>
        </p:sp>
        <p:sp>
          <p:nvSpPr>
            <p:cNvPr id="21" name="TextBox 20"/>
            <p:cNvSpPr txBox="1">
              <a:spLocks noChangeArrowheads="1"/>
            </p:cNvSpPr>
            <p:nvPr/>
          </p:nvSpPr>
          <p:spPr bwMode="auto">
            <a:xfrm>
              <a:off x="5096326" y="2031698"/>
              <a:ext cx="3168445" cy="983092"/>
            </a:xfrm>
            <a:prstGeom prst="rect">
              <a:avLst/>
            </a:prstGeom>
            <a:gradFill rotWithShape="1">
              <a:gsLst>
                <a:gs pos="0">
                  <a:srgbClr val="FFBE72"/>
                </a:gs>
                <a:gs pos="100000">
                  <a:srgbClr val="FF9A15"/>
                </a:gs>
              </a:gsLst>
              <a:lin ang="5400000"/>
            </a:gradFill>
            <a:ln w="9525">
              <a:solidFill>
                <a:srgbClr val="F7962D"/>
              </a:solidFill>
              <a:miter lim="800000"/>
              <a:headEnd/>
              <a:tailEnd/>
            </a:ln>
            <a:effectLst>
              <a:outerShdw blurRad="40000" dist="23000" dir="5400000" rotWithShape="0">
                <a:srgbClr val="808080">
                  <a:alpha val="34999"/>
                </a:srgbClr>
              </a:outerShdw>
            </a:effec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Arial"/>
                  <a:ea typeface="+mn-ea"/>
                </a:rPr>
                <a:t>Not fixing (but could have)</a:t>
              </a:r>
            </a:p>
          </p:txBody>
        </p:sp>
      </p:grpSp>
      <p:sp>
        <p:nvSpPr>
          <p:cNvPr id="22" name="Rectangle 12"/>
          <p:cNvSpPr>
            <a:spLocks noChangeArrowheads="1"/>
          </p:cNvSpPr>
          <p:nvPr/>
        </p:nvSpPr>
        <p:spPr bwMode="auto">
          <a:xfrm>
            <a:off x="3706714" y="2565400"/>
            <a:ext cx="4587364" cy="22225"/>
          </a:xfrm>
          <a:prstGeom prst="rect">
            <a:avLst/>
          </a:prstGeom>
          <a:solidFill>
            <a:srgbClr val="FF00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3" name="TextBox 22"/>
          <p:cNvSpPr txBox="1">
            <a:spLocks noChangeArrowheads="1"/>
          </p:cNvSpPr>
          <p:nvPr/>
        </p:nvSpPr>
        <p:spPr bwMode="auto">
          <a:xfrm>
            <a:off x="2627784" y="2287588"/>
            <a:ext cx="2923894" cy="307777"/>
          </a:xfrm>
          <a:prstGeom prst="rect">
            <a:avLst/>
          </a:prstGeom>
          <a:noFill/>
          <a:ln>
            <a:noFill/>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FF0000"/>
                </a:solidFill>
                <a:effectLst/>
                <a:uLnTx/>
                <a:uFillTx/>
                <a:latin typeface="Arial"/>
                <a:ea typeface="+mn-ea"/>
              </a:rPr>
              <a:t>Risk Limit:</a:t>
            </a:r>
          </a:p>
        </p:txBody>
      </p:sp>
    </p:spTree>
    <p:extLst>
      <p:ext uri="{BB962C8B-B14F-4D97-AF65-F5344CB8AC3E}">
        <p14:creationId xmlns:p14="http://schemas.microsoft.com/office/powerpoint/2010/main" val="126309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762" y="1693863"/>
            <a:ext cx="7851531" cy="4614862"/>
          </a:xfrm>
        </p:spPr>
        <p:txBody>
          <a:bodyPr/>
          <a:lstStyle/>
          <a:p>
            <a:pPr>
              <a:defRPr/>
            </a:pPr>
            <a:r>
              <a:rPr lang="en-AU" sz="2800" dirty="0" smtClean="0"/>
              <a:t>Risk management 1-0-1</a:t>
            </a:r>
          </a:p>
          <a:p>
            <a:pPr>
              <a:defRPr/>
            </a:pPr>
            <a:endParaRPr lang="en-AU" sz="2800" dirty="0"/>
          </a:p>
          <a:p>
            <a:pPr>
              <a:defRPr/>
            </a:pPr>
            <a:r>
              <a:rPr lang="en-AU" sz="2800" dirty="0" smtClean="0"/>
              <a:t>The optimal duration of cost planning</a:t>
            </a:r>
          </a:p>
          <a:p>
            <a:pPr>
              <a:defRPr/>
            </a:pPr>
            <a:endParaRPr lang="en-AU" sz="2800" dirty="0" smtClean="0"/>
          </a:p>
          <a:p>
            <a:pPr>
              <a:defRPr/>
            </a:pPr>
            <a:r>
              <a:rPr lang="en-AU" sz="2800" dirty="0" smtClean="0"/>
              <a:t>Procurement objectives</a:t>
            </a:r>
          </a:p>
          <a:p>
            <a:pPr marL="0" indent="0">
              <a:buFontTx/>
              <a:buNone/>
              <a:defRPr/>
            </a:pPr>
            <a:endParaRPr lang="en-AU" sz="2800" dirty="0" smtClean="0"/>
          </a:p>
          <a:p>
            <a:pPr>
              <a:defRPr/>
            </a:pPr>
            <a:r>
              <a:rPr lang="en-AU" sz="2800" dirty="0" smtClean="0"/>
              <a:t>Building to a robust risk management process</a:t>
            </a:r>
            <a:endParaRPr lang="en-AU" sz="2800" dirty="0"/>
          </a:p>
        </p:txBody>
      </p:sp>
      <p:sp>
        <p:nvSpPr>
          <p:cNvPr id="19458" name="Title 2"/>
          <p:cNvSpPr>
            <a:spLocks noGrp="1"/>
          </p:cNvSpPr>
          <p:nvPr>
            <p:ph type="title"/>
          </p:nvPr>
        </p:nvSpPr>
        <p:spPr>
          <a:xfrm>
            <a:off x="703385" y="3175"/>
            <a:ext cx="5627077" cy="762000"/>
          </a:xfrm>
        </p:spPr>
        <p:txBody>
          <a:bodyPr/>
          <a:lstStyle/>
          <a:p>
            <a:r>
              <a:rPr lang="en-AU" smtClean="0">
                <a:latin typeface="Arial" pitchFamily="34" charset="0"/>
                <a:ea typeface="Geneva" pitchFamily="6" charset="0"/>
              </a:rPr>
              <a:t>Outline of presentation</a:t>
            </a:r>
          </a:p>
        </p:txBody>
      </p:sp>
      <p:sp>
        <p:nvSpPr>
          <p:cNvPr id="19459" name="Rectangle 3"/>
          <p:cNvSpPr>
            <a:spLocks noChangeArrowheads="1"/>
          </p:cNvSpPr>
          <p:nvPr/>
        </p:nvSpPr>
        <p:spPr bwMode="auto">
          <a:xfrm>
            <a:off x="660838" y="2349500"/>
            <a:ext cx="7511562" cy="3313113"/>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Tree>
    <p:extLst>
      <p:ext uri="{BB962C8B-B14F-4D97-AF65-F5344CB8AC3E}">
        <p14:creationId xmlns:p14="http://schemas.microsoft.com/office/powerpoint/2010/main" val="419823069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434" name="Straight Arrow Connector 2"/>
          <p:cNvCxnSpPr>
            <a:cxnSpLocks noChangeShapeType="1"/>
          </p:cNvCxnSpPr>
          <p:nvPr/>
        </p:nvCxnSpPr>
        <p:spPr bwMode="auto">
          <a:xfrm flipV="1">
            <a:off x="716574" y="836614"/>
            <a:ext cx="0" cy="3887787"/>
          </a:xfrm>
          <a:prstGeom prst="straightConnector1">
            <a:avLst/>
          </a:prstGeom>
          <a:noFill/>
          <a:ln w="6350">
            <a:solidFill>
              <a:srgbClr val="1C083A"/>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435" name="Straight Arrow Connector 4"/>
          <p:cNvCxnSpPr>
            <a:cxnSpLocks noChangeShapeType="1"/>
          </p:cNvCxnSpPr>
          <p:nvPr/>
        </p:nvCxnSpPr>
        <p:spPr bwMode="auto">
          <a:xfrm flipV="1">
            <a:off x="716574" y="3644900"/>
            <a:ext cx="7710854" cy="7938"/>
          </a:xfrm>
          <a:prstGeom prst="straightConnector1">
            <a:avLst/>
          </a:prstGeom>
          <a:noFill/>
          <a:ln w="6350">
            <a:solidFill>
              <a:srgbClr val="1C083A"/>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939" name="Freeform 6"/>
          <p:cNvSpPr>
            <a:spLocks/>
          </p:cNvSpPr>
          <p:nvPr/>
        </p:nvSpPr>
        <p:spPr bwMode="auto">
          <a:xfrm>
            <a:off x="710712" y="1614488"/>
            <a:ext cx="3245826" cy="3108325"/>
          </a:xfrm>
          <a:custGeom>
            <a:avLst/>
            <a:gdLst>
              <a:gd name="T0" fmla="*/ 0 w 3516481"/>
              <a:gd name="T1" fmla="*/ 3110950 h 3107950"/>
              <a:gd name="T2" fmla="*/ 2909682 w 3516481"/>
              <a:gd name="T3" fmla="*/ 340107 h 3107950"/>
              <a:gd name="T4" fmla="*/ 3309052 w 3516481"/>
              <a:gd name="T5" fmla="*/ 297260 h 3107950"/>
              <a:gd name="T6" fmla="*/ 385101 w 3516481"/>
              <a:gd name="T7" fmla="*/ 2625341 h 31079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16481" h="3107950">
                <a:moveTo>
                  <a:pt x="0" y="3107950"/>
                </a:moveTo>
                <a:cubicBezTo>
                  <a:pt x="1179540" y="1958112"/>
                  <a:pt x="2359081" y="808275"/>
                  <a:pt x="2910802" y="339779"/>
                </a:cubicBezTo>
                <a:cubicBezTo>
                  <a:pt x="3462523" y="-128717"/>
                  <a:pt x="3731249" y="-83533"/>
                  <a:pt x="3310324" y="296972"/>
                </a:cubicBezTo>
                <a:cubicBezTo>
                  <a:pt x="2889399" y="677476"/>
                  <a:pt x="385253" y="2622806"/>
                  <a:pt x="385253" y="2622806"/>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endParaRPr lang="en-GB"/>
          </a:p>
        </p:txBody>
      </p:sp>
      <p:sp>
        <p:nvSpPr>
          <p:cNvPr id="39940" name="Freeform 8"/>
          <p:cNvSpPr>
            <a:spLocks/>
          </p:cNvSpPr>
          <p:nvPr/>
        </p:nvSpPr>
        <p:spPr bwMode="auto">
          <a:xfrm>
            <a:off x="1079989" y="2392364"/>
            <a:ext cx="3075842" cy="1703387"/>
          </a:xfrm>
          <a:custGeom>
            <a:avLst/>
            <a:gdLst>
              <a:gd name="T0" fmla="*/ 0 w 3331443"/>
              <a:gd name="T1" fmla="*/ 1706807 h 1702899"/>
              <a:gd name="T2" fmla="*/ 2715725 w 3331443"/>
              <a:gd name="T3" fmla="*/ 762895 h 1702899"/>
              <a:gd name="T4" fmla="*/ 3173111 w 3331443"/>
              <a:gd name="T5" fmla="*/ 19209 h 1702899"/>
              <a:gd name="T6" fmla="*/ 500266 w 3331443"/>
              <a:gd name="T7" fmla="*/ 1563790 h 170289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31443" h="1702899">
                <a:moveTo>
                  <a:pt x="0" y="1702899"/>
                </a:moveTo>
                <a:cubicBezTo>
                  <a:pt x="1091551" y="1372335"/>
                  <a:pt x="2183102" y="1041772"/>
                  <a:pt x="2711041" y="761150"/>
                </a:cubicBezTo>
                <a:cubicBezTo>
                  <a:pt x="3238980" y="480528"/>
                  <a:pt x="3536243" y="-114010"/>
                  <a:pt x="3167637" y="19167"/>
                </a:cubicBezTo>
                <a:cubicBezTo>
                  <a:pt x="2799031" y="152344"/>
                  <a:pt x="499402" y="1560210"/>
                  <a:pt x="499402" y="1560210"/>
                </a:cubicBez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endParaRPr lang="en-GB"/>
          </a:p>
        </p:txBody>
      </p:sp>
      <p:sp>
        <p:nvSpPr>
          <p:cNvPr id="39941" name="Freeform 17"/>
          <p:cNvSpPr>
            <a:spLocks/>
          </p:cNvSpPr>
          <p:nvPr/>
        </p:nvSpPr>
        <p:spPr bwMode="auto">
          <a:xfrm>
            <a:off x="723900" y="4551364"/>
            <a:ext cx="276958" cy="185737"/>
          </a:xfrm>
          <a:custGeom>
            <a:avLst/>
            <a:gdLst>
              <a:gd name="T0" fmla="*/ 302833 w 299641"/>
              <a:gd name="T1" fmla="*/ 0 h 185496"/>
              <a:gd name="T2" fmla="*/ 0 w 299641"/>
              <a:gd name="T3" fmla="*/ 187433 h 185496"/>
              <a:gd name="T4" fmla="*/ 0 w 299641"/>
              <a:gd name="T5" fmla="*/ 187433 h 185496"/>
              <a:gd name="T6" fmla="*/ 0 60000 65536"/>
              <a:gd name="T7" fmla="*/ 0 60000 65536"/>
              <a:gd name="T8" fmla="*/ 0 60000 65536"/>
            </a:gdLst>
            <a:ahLst/>
            <a:cxnLst>
              <a:cxn ang="T6">
                <a:pos x="T0" y="T1"/>
              </a:cxn>
              <a:cxn ang="T7">
                <a:pos x="T2" y="T3"/>
              </a:cxn>
              <a:cxn ang="T8">
                <a:pos x="T4" y="T5"/>
              </a:cxn>
            </a:cxnLst>
            <a:rect l="0" t="0" r="r" b="b"/>
            <a:pathLst>
              <a:path w="299641" h="185496">
                <a:moveTo>
                  <a:pt x="299641" y="0"/>
                </a:moveTo>
                <a:lnTo>
                  <a:pt x="0" y="18549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endParaRPr lang="en-GB"/>
          </a:p>
        </p:txBody>
      </p:sp>
      <p:sp>
        <p:nvSpPr>
          <p:cNvPr id="39942" name="Freeform 21"/>
          <p:cNvSpPr>
            <a:spLocks/>
          </p:cNvSpPr>
          <p:nvPr/>
        </p:nvSpPr>
        <p:spPr bwMode="auto">
          <a:xfrm>
            <a:off x="1343759" y="3609976"/>
            <a:ext cx="4174880" cy="385763"/>
          </a:xfrm>
          <a:custGeom>
            <a:avLst/>
            <a:gdLst>
              <a:gd name="T0" fmla="*/ 0 w 4523157"/>
              <a:gd name="T1" fmla="*/ 389296 h 385261"/>
              <a:gd name="T2" fmla="*/ 4520197 w 4523157"/>
              <a:gd name="T3" fmla="*/ 0 h 385261"/>
              <a:gd name="T4" fmla="*/ 4520197 w 4523157"/>
              <a:gd name="T5" fmla="*/ 0 h 385261"/>
              <a:gd name="T6" fmla="*/ 0 60000 65536"/>
              <a:gd name="T7" fmla="*/ 0 60000 65536"/>
              <a:gd name="T8" fmla="*/ 0 60000 65536"/>
            </a:gdLst>
            <a:ahLst/>
            <a:cxnLst>
              <a:cxn ang="T6">
                <a:pos x="T0" y="T1"/>
              </a:cxn>
              <a:cxn ang="T7">
                <a:pos x="T2" y="T3"/>
              </a:cxn>
              <a:cxn ang="T8">
                <a:pos x="T4" y="T5"/>
              </a:cxn>
            </a:cxnLst>
            <a:rect l="0" t="0" r="r" b="b"/>
            <a:pathLst>
              <a:path w="4523157" h="385261">
                <a:moveTo>
                  <a:pt x="0" y="385261"/>
                </a:moveTo>
                <a:lnTo>
                  <a:pt x="452315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endParaRPr lang="en-GB"/>
          </a:p>
        </p:txBody>
      </p:sp>
      <p:sp>
        <p:nvSpPr>
          <p:cNvPr id="27" name="Freeform 26"/>
          <p:cNvSpPr>
            <a:spLocks/>
          </p:cNvSpPr>
          <p:nvPr/>
        </p:nvSpPr>
        <p:spPr bwMode="auto">
          <a:xfrm>
            <a:off x="716574" y="1052514"/>
            <a:ext cx="6833088" cy="2613025"/>
          </a:xfrm>
          <a:custGeom>
            <a:avLst/>
            <a:gdLst>
              <a:gd name="T0" fmla="*/ 0 w 7402286"/>
              <a:gd name="T1" fmla="*/ 2613088 h 2612962"/>
              <a:gd name="T2" fmla="*/ 1814396 w 7402286"/>
              <a:gd name="T3" fmla="*/ 18534 h 2612962"/>
              <a:gd name="T4" fmla="*/ 3338490 w 7402286"/>
              <a:gd name="T5" fmla="*/ 1506320 h 2612962"/>
              <a:gd name="T6" fmla="*/ 5370614 w 7402286"/>
              <a:gd name="T7" fmla="*/ 2594945 h 2612962"/>
              <a:gd name="T8" fmla="*/ 6876563 w 7402286"/>
              <a:gd name="T9" fmla="*/ 1851052 h 2612962"/>
              <a:gd name="T10" fmla="*/ 7402738 w 7402286"/>
              <a:gd name="T11" fmla="*/ 1669614 h 26129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402286" h="2612962">
                <a:moveTo>
                  <a:pt x="0" y="2612962"/>
                </a:moveTo>
                <a:cubicBezTo>
                  <a:pt x="628952" y="1407974"/>
                  <a:pt x="1257905" y="202986"/>
                  <a:pt x="1814286" y="18534"/>
                </a:cubicBezTo>
                <a:cubicBezTo>
                  <a:pt x="2370667" y="-165918"/>
                  <a:pt x="2745619" y="1076867"/>
                  <a:pt x="3338286" y="1506248"/>
                </a:cubicBezTo>
                <a:cubicBezTo>
                  <a:pt x="3930953" y="1935629"/>
                  <a:pt x="4780643" y="2537367"/>
                  <a:pt x="5370286" y="2594819"/>
                </a:cubicBezTo>
                <a:cubicBezTo>
                  <a:pt x="5959929" y="2652271"/>
                  <a:pt x="6537476" y="2005176"/>
                  <a:pt x="6876143" y="1850962"/>
                </a:cubicBezTo>
                <a:cubicBezTo>
                  <a:pt x="7214810" y="1696748"/>
                  <a:pt x="7402286" y="1669534"/>
                  <a:pt x="7402286" y="1669534"/>
                </a:cubicBezTo>
              </a:path>
            </a:pathLst>
          </a:custGeom>
          <a:noFill/>
          <a:ln w="25400" cap="flat" cmpd="sng">
            <a:solidFill>
              <a:srgbClr val="1C083A"/>
            </a:solidFill>
            <a:prstDash val="solid"/>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GB"/>
          </a:p>
        </p:txBody>
      </p:sp>
      <p:sp>
        <p:nvSpPr>
          <p:cNvPr id="39944" name="TextBox 24"/>
          <p:cNvSpPr txBox="1">
            <a:spLocks noChangeArrowheads="1"/>
          </p:cNvSpPr>
          <p:nvPr/>
        </p:nvSpPr>
        <p:spPr bwMode="auto">
          <a:xfrm>
            <a:off x="317989" y="765175"/>
            <a:ext cx="33264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a:t>
            </a:r>
          </a:p>
        </p:txBody>
      </p:sp>
      <p:sp>
        <p:nvSpPr>
          <p:cNvPr id="39945" name="TextBox 27"/>
          <p:cNvSpPr txBox="1">
            <a:spLocks noChangeArrowheads="1"/>
          </p:cNvSpPr>
          <p:nvPr/>
        </p:nvSpPr>
        <p:spPr bwMode="auto">
          <a:xfrm>
            <a:off x="8028843" y="3860800"/>
            <a:ext cx="797169"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time</a:t>
            </a:r>
          </a:p>
        </p:txBody>
      </p:sp>
      <p:sp>
        <p:nvSpPr>
          <p:cNvPr id="39946" name="TextBox 28"/>
          <p:cNvSpPr txBox="1">
            <a:spLocks noChangeArrowheads="1"/>
          </p:cNvSpPr>
          <p:nvPr/>
        </p:nvSpPr>
        <p:spPr bwMode="auto">
          <a:xfrm>
            <a:off x="1314451" y="3789364"/>
            <a:ext cx="997926"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Baseline</a:t>
            </a:r>
          </a:p>
        </p:txBody>
      </p:sp>
      <p:sp>
        <p:nvSpPr>
          <p:cNvPr id="30" name="Oval 29"/>
          <p:cNvSpPr/>
          <p:nvPr/>
        </p:nvSpPr>
        <p:spPr bwMode="auto">
          <a:xfrm>
            <a:off x="947372" y="2812675"/>
            <a:ext cx="265234" cy="288925"/>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4" name="Oval 33"/>
          <p:cNvSpPr/>
          <p:nvPr/>
        </p:nvSpPr>
        <p:spPr bwMode="auto">
          <a:xfrm>
            <a:off x="783982" y="3213100"/>
            <a:ext cx="265234" cy="287338"/>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5" name="Oval 34"/>
          <p:cNvSpPr/>
          <p:nvPr/>
        </p:nvSpPr>
        <p:spPr bwMode="auto">
          <a:xfrm>
            <a:off x="6167805" y="3357564"/>
            <a:ext cx="265234" cy="287337"/>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6" name="Oval 35"/>
          <p:cNvSpPr/>
          <p:nvPr/>
        </p:nvSpPr>
        <p:spPr bwMode="auto">
          <a:xfrm>
            <a:off x="2645020" y="1052514"/>
            <a:ext cx="265234" cy="288925"/>
          </a:xfrm>
          <a:prstGeom prst="ellipse">
            <a:avLst/>
          </a:prstGeom>
          <a:noFill/>
          <a:ln w="38100" cap="flat" cmpd="sng" algn="ctr">
            <a:solidFill>
              <a:schemeClr val="accent1"/>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8" name="Oval 37"/>
          <p:cNvSpPr/>
          <p:nvPr/>
        </p:nvSpPr>
        <p:spPr bwMode="auto">
          <a:xfrm>
            <a:off x="2976197" y="1484314"/>
            <a:ext cx="266700" cy="288925"/>
          </a:xfrm>
          <a:prstGeom prst="ellipse">
            <a:avLst/>
          </a:prstGeom>
          <a:noFill/>
          <a:ln w="38100" cap="flat" cmpd="sng" algn="ctr">
            <a:solidFill>
              <a:schemeClr val="accent1"/>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9" name="Oval 38"/>
          <p:cNvSpPr/>
          <p:nvPr/>
        </p:nvSpPr>
        <p:spPr bwMode="auto">
          <a:xfrm>
            <a:off x="3242897" y="1916114"/>
            <a:ext cx="265234" cy="288925"/>
          </a:xfrm>
          <a:prstGeom prst="ellipse">
            <a:avLst/>
          </a:prstGeom>
          <a:noFill/>
          <a:ln w="38100" cap="flat" cmpd="sng" algn="ctr">
            <a:solidFill>
              <a:schemeClr val="accent1"/>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40" name="Oval 39"/>
          <p:cNvSpPr/>
          <p:nvPr/>
        </p:nvSpPr>
        <p:spPr bwMode="auto">
          <a:xfrm>
            <a:off x="6632331" y="2997200"/>
            <a:ext cx="266700" cy="287338"/>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41" name="Oval 40"/>
          <p:cNvSpPr/>
          <p:nvPr/>
        </p:nvSpPr>
        <p:spPr bwMode="auto">
          <a:xfrm>
            <a:off x="1144467" y="2405065"/>
            <a:ext cx="265235" cy="287337"/>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42" name="Oval 41"/>
          <p:cNvSpPr/>
          <p:nvPr/>
        </p:nvSpPr>
        <p:spPr bwMode="auto">
          <a:xfrm>
            <a:off x="849923" y="5084764"/>
            <a:ext cx="265235" cy="288925"/>
          </a:xfrm>
          <a:prstGeom prst="ellipse">
            <a:avLst/>
          </a:prstGeom>
          <a:solidFill>
            <a:srgbClr val="00B050"/>
          </a:solidFill>
          <a:ln w="6350" cap="flat" cmpd="sng" algn="ctr">
            <a:solidFill>
              <a:srgbClr val="00B050"/>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43" name="Oval 42"/>
          <p:cNvSpPr/>
          <p:nvPr/>
        </p:nvSpPr>
        <p:spPr bwMode="auto">
          <a:xfrm>
            <a:off x="849923" y="5589589"/>
            <a:ext cx="265235" cy="287337"/>
          </a:xfrm>
          <a:prstGeom prst="ellipse">
            <a:avLst/>
          </a:prstGeom>
          <a:noFill/>
          <a:ln w="38100" cap="flat" cmpd="sng" algn="ctr">
            <a:solidFill>
              <a:schemeClr val="accent1"/>
            </a:solid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Geneva" charset="0"/>
            </a:endParaRPr>
          </a:p>
        </p:txBody>
      </p:sp>
      <p:sp>
        <p:nvSpPr>
          <p:cNvPr id="39957" name="TextBox 43"/>
          <p:cNvSpPr txBox="1">
            <a:spLocks noChangeArrowheads="1"/>
          </p:cNvSpPr>
          <p:nvPr/>
        </p:nvSpPr>
        <p:spPr bwMode="auto">
          <a:xfrm>
            <a:off x="1248507" y="5084764"/>
            <a:ext cx="9964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Buy</a:t>
            </a:r>
          </a:p>
        </p:txBody>
      </p:sp>
      <p:sp>
        <p:nvSpPr>
          <p:cNvPr id="39958" name="TextBox 44"/>
          <p:cNvSpPr txBox="1">
            <a:spLocks noChangeArrowheads="1"/>
          </p:cNvSpPr>
          <p:nvPr/>
        </p:nvSpPr>
        <p:spPr bwMode="auto">
          <a:xfrm>
            <a:off x="1248507" y="5516564"/>
            <a:ext cx="9964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Sell</a:t>
            </a:r>
          </a:p>
        </p:txBody>
      </p:sp>
      <p:cxnSp>
        <p:nvCxnSpPr>
          <p:cNvPr id="18456" name="Straight Connector 3"/>
          <p:cNvCxnSpPr>
            <a:cxnSpLocks noChangeShapeType="1"/>
          </p:cNvCxnSpPr>
          <p:nvPr/>
        </p:nvCxnSpPr>
        <p:spPr bwMode="auto">
          <a:xfrm>
            <a:off x="716574" y="2781300"/>
            <a:ext cx="3190142" cy="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960" name="TextBox 30"/>
          <p:cNvSpPr txBox="1">
            <a:spLocks noChangeArrowheads="1"/>
          </p:cNvSpPr>
          <p:nvPr/>
        </p:nvSpPr>
        <p:spPr bwMode="auto">
          <a:xfrm>
            <a:off x="1780443" y="2420939"/>
            <a:ext cx="14624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dirty="0">
                <a:solidFill>
                  <a:srgbClr val="FF0000"/>
                </a:solidFill>
              </a:rPr>
              <a:t>Risk Limit</a:t>
            </a:r>
          </a:p>
        </p:txBody>
      </p:sp>
      <p:sp>
        <p:nvSpPr>
          <p:cNvPr id="46" name="Freeform 45"/>
          <p:cNvSpPr>
            <a:spLocks/>
          </p:cNvSpPr>
          <p:nvPr/>
        </p:nvSpPr>
        <p:spPr bwMode="auto">
          <a:xfrm>
            <a:off x="716574" y="2852739"/>
            <a:ext cx="7312269" cy="1436687"/>
          </a:xfrm>
          <a:custGeom>
            <a:avLst/>
            <a:gdLst>
              <a:gd name="T0" fmla="*/ 0 w 7605310"/>
              <a:gd name="T1" fmla="*/ 783530 h 1436839"/>
              <a:gd name="T2" fmla="*/ 1845013 w 7605310"/>
              <a:gd name="T3" fmla="*/ 3554 h 1436839"/>
              <a:gd name="T4" fmla="*/ 3157022 w 7605310"/>
              <a:gd name="T5" fmla="*/ 475168 h 1436839"/>
              <a:gd name="T6" fmla="*/ 5904042 w 7605310"/>
              <a:gd name="T7" fmla="*/ 1436535 h 1436839"/>
              <a:gd name="T8" fmla="*/ 8364060 w 7605310"/>
              <a:gd name="T9" fmla="*/ 1128173 h 1436839"/>
              <a:gd name="T10" fmla="*/ 8487060 w 7605310"/>
              <a:gd name="T11" fmla="*/ 1091893 h 14368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05310" h="1436839">
                <a:moveTo>
                  <a:pt x="0" y="783696"/>
                </a:moveTo>
                <a:cubicBezTo>
                  <a:pt x="583595" y="419327"/>
                  <a:pt x="1167190" y="54959"/>
                  <a:pt x="1632857" y="3554"/>
                </a:cubicBezTo>
                <a:cubicBezTo>
                  <a:pt x="2098524" y="-47851"/>
                  <a:pt x="2794000" y="475268"/>
                  <a:pt x="2794000" y="475268"/>
                </a:cubicBezTo>
                <a:cubicBezTo>
                  <a:pt x="3392714" y="714149"/>
                  <a:pt x="4457096" y="1327982"/>
                  <a:pt x="5225143" y="1436839"/>
                </a:cubicBezTo>
                <a:lnTo>
                  <a:pt x="7402286" y="1128411"/>
                </a:lnTo>
                <a:cubicBezTo>
                  <a:pt x="7783286" y="1070959"/>
                  <a:pt x="7511143" y="1092125"/>
                  <a:pt x="7511143" y="1092125"/>
                </a:cubicBezTo>
              </a:path>
            </a:pathLst>
          </a:custGeom>
          <a:noFill/>
          <a:ln w="25400" cap="flat" cmpd="sng">
            <a:solidFill>
              <a:schemeClr val="accent1"/>
            </a:solidFill>
            <a:prstDash val="solid"/>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GB"/>
          </a:p>
        </p:txBody>
      </p:sp>
      <p:cxnSp>
        <p:nvCxnSpPr>
          <p:cNvPr id="18460" name="Straight Connector 47"/>
          <p:cNvCxnSpPr>
            <a:cxnSpLocks noChangeShapeType="1"/>
          </p:cNvCxnSpPr>
          <p:nvPr/>
        </p:nvCxnSpPr>
        <p:spPr bwMode="auto">
          <a:xfrm>
            <a:off x="3906716" y="3141663"/>
            <a:ext cx="930520" cy="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461" name="Straight Connector 48"/>
          <p:cNvCxnSpPr>
            <a:cxnSpLocks noChangeShapeType="1"/>
          </p:cNvCxnSpPr>
          <p:nvPr/>
        </p:nvCxnSpPr>
        <p:spPr bwMode="auto">
          <a:xfrm>
            <a:off x="4837236" y="3573463"/>
            <a:ext cx="864577" cy="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462" name="Straight Connector 49"/>
          <p:cNvCxnSpPr>
            <a:cxnSpLocks noChangeShapeType="1"/>
          </p:cNvCxnSpPr>
          <p:nvPr/>
        </p:nvCxnSpPr>
        <p:spPr bwMode="auto">
          <a:xfrm>
            <a:off x="3906715" y="2781301"/>
            <a:ext cx="0" cy="360363"/>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463" name="Straight Connector 50"/>
          <p:cNvCxnSpPr>
            <a:cxnSpLocks noChangeShapeType="1"/>
          </p:cNvCxnSpPr>
          <p:nvPr/>
        </p:nvCxnSpPr>
        <p:spPr bwMode="auto">
          <a:xfrm>
            <a:off x="4837235" y="3141663"/>
            <a:ext cx="0" cy="43180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967" name="TextBox 51"/>
          <p:cNvSpPr txBox="1">
            <a:spLocks noChangeArrowheads="1"/>
          </p:cNvSpPr>
          <p:nvPr/>
        </p:nvSpPr>
        <p:spPr bwMode="auto">
          <a:xfrm>
            <a:off x="3376246" y="4076700"/>
            <a:ext cx="219221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dirty="0" smtClean="0">
                <a:solidFill>
                  <a:srgbClr val="00B050"/>
                </a:solidFill>
              </a:rPr>
              <a:t>Client</a:t>
            </a:r>
            <a:r>
              <a:rPr lang="hu-HU" sz="1600" dirty="0" smtClean="0">
                <a:solidFill>
                  <a:srgbClr val="00B050"/>
                </a:solidFill>
              </a:rPr>
              <a:t>’</a:t>
            </a:r>
            <a:r>
              <a:rPr lang="en-US" altLang="ja-JP" sz="1600" dirty="0" smtClean="0">
                <a:solidFill>
                  <a:srgbClr val="00B050"/>
                </a:solidFill>
              </a:rPr>
              <a:t>s </a:t>
            </a:r>
            <a:r>
              <a:rPr lang="en-US" altLang="ja-JP" sz="1600" dirty="0">
                <a:solidFill>
                  <a:srgbClr val="00B050"/>
                </a:solidFill>
              </a:rPr>
              <a:t>energy cost</a:t>
            </a:r>
            <a:endParaRPr lang="en-US" sz="1600" dirty="0">
              <a:solidFill>
                <a:srgbClr val="00B050"/>
              </a:solidFill>
            </a:endParaRPr>
          </a:p>
        </p:txBody>
      </p:sp>
      <p:cxnSp>
        <p:nvCxnSpPr>
          <p:cNvPr id="18465" name="Straight Connector 52"/>
          <p:cNvCxnSpPr>
            <a:cxnSpLocks noChangeShapeType="1"/>
          </p:cNvCxnSpPr>
          <p:nvPr/>
        </p:nvCxnSpPr>
        <p:spPr bwMode="auto">
          <a:xfrm>
            <a:off x="5701813" y="3789363"/>
            <a:ext cx="2458915" cy="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466" name="Straight Connector 53"/>
          <p:cNvCxnSpPr>
            <a:cxnSpLocks noChangeShapeType="1"/>
          </p:cNvCxnSpPr>
          <p:nvPr/>
        </p:nvCxnSpPr>
        <p:spPr bwMode="auto">
          <a:xfrm>
            <a:off x="5701812" y="3573463"/>
            <a:ext cx="0" cy="215900"/>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970" name="Title 2"/>
          <p:cNvSpPr txBox="1">
            <a:spLocks/>
          </p:cNvSpPr>
          <p:nvPr/>
        </p:nvSpPr>
        <p:spPr bwMode="auto">
          <a:xfrm>
            <a:off x="703385" y="219075"/>
            <a:ext cx="619564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0800" rIns="0" bIns="10800" numCol="1" anchor="ctr" anchorCtr="0" compatLnSpc="1">
            <a:prstTxWarp prst="textNoShape">
              <a:avLst/>
            </a:prstTxWarp>
          </a:bodyPr>
          <a:lstStyle>
            <a:lvl1pPr eaLnBrk="0" fontAlgn="base" hangingPunct="0">
              <a:spcBef>
                <a:spcPct val="0"/>
              </a:spcBef>
              <a:spcAft>
                <a:spcPct val="0"/>
              </a:spcAft>
              <a:defRPr sz="29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GB"/>
              <a:t>Dynamic risk mgt – trading activity</a:t>
            </a:r>
            <a:endParaRPr lang="en-AU"/>
          </a:p>
        </p:txBody>
      </p:sp>
      <p:sp>
        <p:nvSpPr>
          <p:cNvPr id="39971" name="TextBox 31"/>
          <p:cNvSpPr txBox="1">
            <a:spLocks noChangeArrowheads="1"/>
          </p:cNvSpPr>
          <p:nvPr/>
        </p:nvSpPr>
        <p:spPr bwMode="auto">
          <a:xfrm>
            <a:off x="6964974" y="2349500"/>
            <a:ext cx="1395046"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1600">
                <a:solidFill>
                  <a:srgbClr val="000000"/>
                </a:solidFill>
              </a:rPr>
              <a:t>Market value</a:t>
            </a:r>
          </a:p>
        </p:txBody>
      </p:sp>
    </p:spTree>
    <p:extLst>
      <p:ext uri="{BB962C8B-B14F-4D97-AF65-F5344CB8AC3E}">
        <p14:creationId xmlns:p14="http://schemas.microsoft.com/office/powerpoint/2010/main" val="2320500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noGrp="1"/>
          </p:cNvGraphicFramePr>
          <p:nvPr/>
        </p:nvGraphicFramePr>
        <p:xfrm>
          <a:off x="716803" y="1988840"/>
          <a:ext cx="6982886" cy="37766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noGrp="1"/>
          </p:cNvGraphicFramePr>
          <p:nvPr/>
        </p:nvGraphicFramePr>
        <p:xfrm>
          <a:off x="716803" y="1988840"/>
          <a:ext cx="6982886" cy="3776400"/>
        </p:xfrm>
        <a:graphic>
          <a:graphicData uri="http://schemas.openxmlformats.org/drawingml/2006/chart">
            <c:chart xmlns:c="http://schemas.openxmlformats.org/drawingml/2006/chart" xmlns:r="http://schemas.openxmlformats.org/officeDocument/2006/relationships" r:id="rId4"/>
          </a:graphicData>
        </a:graphic>
      </p:graphicFrame>
      <p:sp>
        <p:nvSpPr>
          <p:cNvPr id="41987" name="Rectangle 3"/>
          <p:cNvSpPr>
            <a:spLocks noChangeArrowheads="1"/>
          </p:cNvSpPr>
          <p:nvPr/>
        </p:nvSpPr>
        <p:spPr bwMode="auto">
          <a:xfrm>
            <a:off x="490905" y="1247775"/>
            <a:ext cx="637442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p>
            <a:pPr marL="381000" indent="-282575">
              <a:spcBef>
                <a:spcPct val="20000"/>
              </a:spcBef>
              <a:buClr>
                <a:srgbClr val="F38360"/>
              </a:buClr>
              <a:buFont typeface="Wingdings" pitchFamily="2" charset="2"/>
              <a:buChar char="§"/>
            </a:pPr>
            <a:endParaRPr lang="en-US" sz="1700"/>
          </a:p>
        </p:txBody>
      </p:sp>
      <p:sp>
        <p:nvSpPr>
          <p:cNvPr id="41988" name="Text Box 9"/>
          <p:cNvSpPr txBox="1">
            <a:spLocks noChangeArrowheads="1"/>
          </p:cNvSpPr>
          <p:nvPr/>
        </p:nvSpPr>
        <p:spPr bwMode="auto">
          <a:xfrm>
            <a:off x="716574" y="620713"/>
            <a:ext cx="576335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buClr>
                <a:srgbClr val="FF9900"/>
              </a:buClr>
            </a:pPr>
            <a:r>
              <a:rPr lang="en-GB" sz="2400" baseline="-25000" dirty="0">
                <a:solidFill>
                  <a:schemeClr val="tx1"/>
                </a:solidFill>
                <a:latin typeface="Arial" pitchFamily="34" charset="0"/>
              </a:rPr>
              <a:t>Following </a:t>
            </a:r>
            <a:r>
              <a:rPr lang="hu-HU" sz="2400" baseline="-25000" dirty="0" smtClean="0">
                <a:solidFill>
                  <a:schemeClr val="tx1"/>
                </a:solidFill>
                <a:latin typeface="Arial" pitchFamily="34" charset="0"/>
              </a:rPr>
              <a:t>our</a:t>
            </a:r>
            <a:r>
              <a:rPr lang="en-GB" sz="2400" dirty="0" smtClean="0">
                <a:solidFill>
                  <a:schemeClr val="tx1"/>
                </a:solidFill>
                <a:latin typeface="Arial" pitchFamily="34" charset="0"/>
              </a:rPr>
              <a:t> </a:t>
            </a:r>
            <a:r>
              <a:rPr lang="en-GB" sz="2400" baseline="-25000" dirty="0">
                <a:solidFill>
                  <a:schemeClr val="tx1"/>
                </a:solidFill>
                <a:latin typeface="Arial" pitchFamily="34" charset="0"/>
              </a:rPr>
              <a:t>risk management process we turned this 2007 position…….</a:t>
            </a:r>
            <a:endParaRPr lang="en-US" sz="2400" baseline="-25000" dirty="0">
              <a:solidFill>
                <a:schemeClr val="tx1"/>
              </a:solidFill>
              <a:latin typeface="Arial" pitchFamily="34" charset="0"/>
            </a:endParaRPr>
          </a:p>
          <a:p>
            <a:pPr eaLnBrk="1" hangingPunct="1">
              <a:buClr>
                <a:srgbClr val="FF9900"/>
              </a:buClr>
              <a:buFont typeface="Wingdings" pitchFamily="2" charset="2"/>
              <a:buChar char="§"/>
            </a:pPr>
            <a:endParaRPr lang="en-US" sz="2400" baseline="-25000" dirty="0">
              <a:solidFill>
                <a:schemeClr val="tx2"/>
              </a:solidFill>
              <a:latin typeface="Arial" pitchFamily="34" charset="0"/>
            </a:endParaRPr>
          </a:p>
        </p:txBody>
      </p:sp>
      <p:sp>
        <p:nvSpPr>
          <p:cNvPr id="41989" name="TextBox 7"/>
          <p:cNvSpPr txBox="1">
            <a:spLocks noChangeArrowheads="1"/>
          </p:cNvSpPr>
          <p:nvPr/>
        </p:nvSpPr>
        <p:spPr bwMode="auto">
          <a:xfrm>
            <a:off x="6279173" y="4013200"/>
            <a:ext cx="749685" cy="23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6" tIns="47893" rIns="95786" bIns="47893">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GB" sz="1300" baseline="-25000">
                <a:solidFill>
                  <a:schemeClr val="tx1"/>
                </a:solidFill>
                <a:latin typeface="Arial" pitchFamily="34" charset="0"/>
              </a:rPr>
              <a:t>Fixed Price</a:t>
            </a:r>
            <a:endParaRPr lang="en-US" sz="1300" baseline="-25000">
              <a:solidFill>
                <a:schemeClr val="tx1"/>
              </a:solidFill>
              <a:latin typeface="Arial" pitchFamily="34" charset="0"/>
            </a:endParaRPr>
          </a:p>
        </p:txBody>
      </p:sp>
      <p:sp>
        <p:nvSpPr>
          <p:cNvPr id="11" name="Text Box 9"/>
          <p:cNvSpPr txBox="1">
            <a:spLocks noChangeArrowheads="1"/>
          </p:cNvSpPr>
          <p:nvPr/>
        </p:nvSpPr>
        <p:spPr bwMode="auto">
          <a:xfrm>
            <a:off x="716574" y="1341438"/>
            <a:ext cx="5761892"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spAutoFit/>
          </a:bodyPr>
          <a:lstStyle>
            <a:lvl1pPr marL="631825" indent="-631825" eaLnBrk="0" hangingPunct="0">
              <a:defRPr sz="2600" baseline="-25000">
                <a:solidFill>
                  <a:schemeClr val="tx1"/>
                </a:solidFill>
                <a:latin typeface="Arial" charset="0"/>
                <a:ea typeface="ＭＳ Ｐゴシック" charset="0"/>
                <a:cs typeface="Arial" charset="0"/>
              </a:defRPr>
            </a:lvl1pPr>
            <a:lvl2pPr marL="742950" indent="-285750" eaLnBrk="0" hangingPunct="0">
              <a:defRPr sz="2600" baseline="-25000">
                <a:solidFill>
                  <a:schemeClr val="tx1"/>
                </a:solidFill>
                <a:latin typeface="Arial" charset="0"/>
                <a:ea typeface="Arial" charset="0"/>
                <a:cs typeface="Arial" charset="0"/>
              </a:defRPr>
            </a:lvl2pPr>
            <a:lvl3pPr marL="1141413" indent="-227013" eaLnBrk="0" hangingPunct="0">
              <a:defRPr sz="2600" baseline="-25000">
                <a:solidFill>
                  <a:schemeClr val="tx1"/>
                </a:solidFill>
                <a:latin typeface="Arial" charset="0"/>
                <a:ea typeface="Arial" charset="0"/>
                <a:cs typeface="Arial" charset="0"/>
              </a:defRPr>
            </a:lvl3pPr>
            <a:lvl4pPr marL="1598613" indent="-228600" eaLnBrk="0" hangingPunct="0">
              <a:defRPr sz="2600" baseline="-25000">
                <a:solidFill>
                  <a:schemeClr val="tx1"/>
                </a:solidFill>
                <a:latin typeface="Arial" charset="0"/>
                <a:ea typeface="Arial" charset="0"/>
                <a:cs typeface="Arial" charset="0"/>
              </a:defRPr>
            </a:lvl4pPr>
            <a:lvl5pPr marL="2057400" indent="-227013" eaLnBrk="0" hangingPunct="0">
              <a:defRPr sz="2600" baseline="-25000">
                <a:solidFill>
                  <a:schemeClr val="tx1"/>
                </a:solidFill>
                <a:latin typeface="Arial" charset="0"/>
                <a:ea typeface="Arial" charset="0"/>
                <a:cs typeface="Arial" charset="0"/>
              </a:defRPr>
            </a:lvl5pPr>
            <a:lvl6pPr marL="2514600" indent="-227013" eaLnBrk="0" fontAlgn="base" hangingPunct="0">
              <a:spcBef>
                <a:spcPct val="0"/>
              </a:spcBef>
              <a:spcAft>
                <a:spcPct val="0"/>
              </a:spcAft>
              <a:defRPr sz="2600" baseline="-25000">
                <a:solidFill>
                  <a:schemeClr val="tx1"/>
                </a:solidFill>
                <a:latin typeface="Arial" charset="0"/>
                <a:ea typeface="Arial" charset="0"/>
                <a:cs typeface="Arial" charset="0"/>
              </a:defRPr>
            </a:lvl6pPr>
            <a:lvl7pPr marL="2971800" indent="-227013" eaLnBrk="0" fontAlgn="base" hangingPunct="0">
              <a:spcBef>
                <a:spcPct val="0"/>
              </a:spcBef>
              <a:spcAft>
                <a:spcPct val="0"/>
              </a:spcAft>
              <a:defRPr sz="2600" baseline="-25000">
                <a:solidFill>
                  <a:schemeClr val="tx1"/>
                </a:solidFill>
                <a:latin typeface="Arial" charset="0"/>
                <a:ea typeface="Arial" charset="0"/>
                <a:cs typeface="Arial" charset="0"/>
              </a:defRPr>
            </a:lvl7pPr>
            <a:lvl8pPr marL="3429000" indent="-227013" eaLnBrk="0" fontAlgn="base" hangingPunct="0">
              <a:spcBef>
                <a:spcPct val="0"/>
              </a:spcBef>
              <a:spcAft>
                <a:spcPct val="0"/>
              </a:spcAft>
              <a:defRPr sz="2600" baseline="-25000">
                <a:solidFill>
                  <a:schemeClr val="tx1"/>
                </a:solidFill>
                <a:latin typeface="Arial" charset="0"/>
                <a:ea typeface="Arial" charset="0"/>
                <a:cs typeface="Arial" charset="0"/>
              </a:defRPr>
            </a:lvl8pPr>
            <a:lvl9pPr marL="3886200" indent="-227013" eaLnBrk="0" fontAlgn="base" hangingPunct="0">
              <a:spcBef>
                <a:spcPct val="0"/>
              </a:spcBef>
              <a:spcAft>
                <a:spcPct val="0"/>
              </a:spcAft>
              <a:defRPr sz="2600" baseline="-25000">
                <a:solidFill>
                  <a:schemeClr val="tx1"/>
                </a:solidFill>
                <a:latin typeface="Arial" charset="0"/>
                <a:ea typeface="Arial" charset="0"/>
                <a:cs typeface="Arial" charset="0"/>
              </a:defRPr>
            </a:lvl9pPr>
          </a:lstStyle>
          <a:p>
            <a:pPr marL="0" indent="0" eaLnBrk="1" hangingPunct="1">
              <a:buClr>
                <a:srgbClr val="FF9900"/>
              </a:buClr>
              <a:defRPr/>
            </a:pPr>
            <a:r>
              <a:rPr lang="en-GB" sz="2400" dirty="0" smtClean="0"/>
              <a:t>Into this.................</a:t>
            </a:r>
            <a:endParaRPr lang="en-US" sz="2400" dirty="0" smtClean="0"/>
          </a:p>
          <a:p>
            <a:pPr eaLnBrk="1" hangingPunct="1">
              <a:buClr>
                <a:srgbClr val="FF9900"/>
              </a:buClr>
              <a:buFont typeface="Wingdings" charset="0"/>
              <a:buChar char="§"/>
              <a:defRPr/>
            </a:pPr>
            <a:endParaRPr lang="en-US" sz="2400" dirty="0" smtClean="0">
              <a:solidFill>
                <a:schemeClr val="tx2"/>
              </a:solidFill>
            </a:endParaRPr>
          </a:p>
        </p:txBody>
      </p:sp>
      <p:sp>
        <p:nvSpPr>
          <p:cNvPr id="13" name="TextBox 12"/>
          <p:cNvSpPr txBox="1">
            <a:spLocks noChangeArrowheads="1"/>
          </p:cNvSpPr>
          <p:nvPr/>
        </p:nvSpPr>
        <p:spPr bwMode="auto">
          <a:xfrm>
            <a:off x="2137997" y="3727450"/>
            <a:ext cx="674344" cy="23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6" tIns="47893" rIns="95786" bIns="47893">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GB" sz="1300" baseline="-25000">
                <a:solidFill>
                  <a:schemeClr val="tx1"/>
                </a:solidFill>
                <a:latin typeface="Arial" pitchFamily="34" charset="0"/>
              </a:rPr>
              <a:t>Risk Limit</a:t>
            </a:r>
            <a:endParaRPr lang="en-US" sz="1300" baseline="-25000">
              <a:solidFill>
                <a:schemeClr val="tx1"/>
              </a:solidFill>
              <a:latin typeface="Arial" pitchFamily="34" charset="0"/>
            </a:endParaRPr>
          </a:p>
        </p:txBody>
      </p:sp>
      <p:sp>
        <p:nvSpPr>
          <p:cNvPr id="41992" name="AutoShape 2"/>
          <p:cNvSpPr>
            <a:spLocks noChangeAspect="1" noChangeArrowheads="1"/>
          </p:cNvSpPr>
          <p:nvPr/>
        </p:nvSpPr>
        <p:spPr bwMode="auto">
          <a:xfrm>
            <a:off x="2349012" y="3800476"/>
            <a:ext cx="4462096"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lstStyle/>
          <a:p>
            <a:endParaRPr lang="en-GB"/>
          </a:p>
        </p:txBody>
      </p:sp>
      <p:sp>
        <p:nvSpPr>
          <p:cNvPr id="507915" name="Line 11"/>
          <p:cNvSpPr>
            <a:spLocks noChangeShapeType="1"/>
          </p:cNvSpPr>
          <p:nvPr/>
        </p:nvSpPr>
        <p:spPr bwMode="auto">
          <a:xfrm flipH="1">
            <a:off x="5084884" y="2865439"/>
            <a:ext cx="575897"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5792" tIns="47896" rIns="95792" bIns="47896"/>
          <a:lstStyle/>
          <a:p>
            <a:endParaRPr lang="en-GB"/>
          </a:p>
        </p:txBody>
      </p:sp>
      <p:sp>
        <p:nvSpPr>
          <p:cNvPr id="507916" name="Line 12"/>
          <p:cNvSpPr>
            <a:spLocks noChangeShapeType="1"/>
          </p:cNvSpPr>
          <p:nvPr/>
        </p:nvSpPr>
        <p:spPr bwMode="auto">
          <a:xfrm flipV="1">
            <a:off x="4508989" y="4808539"/>
            <a:ext cx="719503"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95792" tIns="47896" rIns="95792" bIns="47896"/>
          <a:lstStyle/>
          <a:p>
            <a:endParaRPr lang="en-GB"/>
          </a:p>
        </p:txBody>
      </p:sp>
      <p:sp>
        <p:nvSpPr>
          <p:cNvPr id="507917" name="Text Box 13"/>
          <p:cNvSpPr txBox="1">
            <a:spLocks noChangeArrowheads="1"/>
          </p:cNvSpPr>
          <p:nvPr/>
        </p:nvSpPr>
        <p:spPr bwMode="auto">
          <a:xfrm>
            <a:off x="5785339" y="2597150"/>
            <a:ext cx="1440579" cy="36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6" tIns="47893" rIns="95786" bIns="47893">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GB" sz="2600" baseline="-25000">
                <a:solidFill>
                  <a:schemeClr val="tx1"/>
                </a:solidFill>
                <a:latin typeface="Arial" pitchFamily="34" charset="0"/>
              </a:rPr>
              <a:t>Market Price</a:t>
            </a:r>
          </a:p>
        </p:txBody>
      </p:sp>
      <p:sp>
        <p:nvSpPr>
          <p:cNvPr id="507918" name="Text Box 14"/>
          <p:cNvSpPr txBox="1">
            <a:spLocks noChangeArrowheads="1"/>
          </p:cNvSpPr>
          <p:nvPr/>
        </p:nvSpPr>
        <p:spPr bwMode="auto">
          <a:xfrm>
            <a:off x="2203939" y="4737100"/>
            <a:ext cx="238857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6" tIns="47893" rIns="95786" bIns="47893">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GB" sz="2600" baseline="-25000" dirty="0" smtClean="0">
                <a:solidFill>
                  <a:schemeClr val="tx1"/>
                </a:solidFill>
                <a:latin typeface="Arial" pitchFamily="34" charset="0"/>
              </a:rPr>
              <a:t>Client</a:t>
            </a:r>
            <a:r>
              <a:rPr lang="hu-HU" altLang="en-US" sz="2600" baseline="-25000" dirty="0">
                <a:solidFill>
                  <a:schemeClr val="tx1"/>
                </a:solidFill>
                <a:latin typeface="Arial" pitchFamily="34" charset="0"/>
              </a:rPr>
              <a:t>’</a:t>
            </a:r>
            <a:r>
              <a:rPr lang="en-GB" altLang="ja-JP" sz="2600" baseline="-25000" dirty="0">
                <a:solidFill>
                  <a:schemeClr val="tx1"/>
                </a:solidFill>
                <a:latin typeface="Arial" pitchFamily="34" charset="0"/>
                <a:cs typeface="Arial" pitchFamily="34" charset="0"/>
              </a:rPr>
              <a:t>s Price</a:t>
            </a:r>
            <a:endParaRPr lang="en-GB" sz="2600" baseline="-25000" dirty="0">
              <a:solidFill>
                <a:schemeClr val="tx1"/>
              </a:solidFill>
              <a:latin typeface="Arial" pitchFamily="34" charset="0"/>
              <a:cs typeface="Arial" pitchFamily="34" charset="0"/>
            </a:endParaRPr>
          </a:p>
        </p:txBody>
      </p:sp>
      <p:sp>
        <p:nvSpPr>
          <p:cNvPr id="41997" name="Title 1"/>
          <p:cNvSpPr txBox="1">
            <a:spLocks/>
          </p:cNvSpPr>
          <p:nvPr/>
        </p:nvSpPr>
        <p:spPr bwMode="auto">
          <a:xfrm>
            <a:off x="703385" y="219075"/>
            <a:ext cx="562707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0800" rIns="0" bIns="10800" numCol="1" anchor="ctr" anchorCtr="0" compatLnSpc="1">
            <a:prstTxWarp prst="textNoShape">
              <a:avLst/>
            </a:prstTxWarp>
          </a:bodyPr>
          <a:lstStyle>
            <a:defPPr>
              <a:defRPr lang="en-US"/>
            </a:defPPr>
            <a:lvl1pPr eaLnBrk="0" fontAlgn="base" hangingPunct="0">
              <a:spcBef>
                <a:spcPct val="0"/>
              </a:spcBef>
              <a:spcAft>
                <a:spcPct val="0"/>
              </a:spcAft>
              <a:defRPr sz="29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AU" dirty="0"/>
              <a:t>Case example</a:t>
            </a:r>
          </a:p>
        </p:txBody>
      </p:sp>
    </p:spTree>
    <p:extLst>
      <p:ext uri="{BB962C8B-B14F-4D97-AF65-F5344CB8AC3E}">
        <p14:creationId xmlns:p14="http://schemas.microsoft.com/office/powerpoint/2010/main" val="3023623295"/>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507917"/>
                                        </p:tgtEl>
                                        <p:attrNameLst>
                                          <p:attrName>style.visibility</p:attrName>
                                        </p:attrNameLst>
                                      </p:cBhvr>
                                      <p:to>
                                        <p:strVal val="visible"/>
                                      </p:to>
                                    </p:set>
                                    <p:animEffect transition="in" filter="fade">
                                      <p:cBhvr>
                                        <p:cTn id="9" dur="2000"/>
                                        <p:tgtEl>
                                          <p:spTgt spid="507917"/>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507915"/>
                                        </p:tgtEl>
                                        <p:attrNameLst>
                                          <p:attrName>style.visibility</p:attrName>
                                        </p:attrNameLst>
                                      </p:cBhvr>
                                      <p:to>
                                        <p:strVal val="visible"/>
                                      </p:to>
                                    </p:set>
                                    <p:animEffect transition="in" filter="fade">
                                      <p:cBhvr>
                                        <p:cTn id="12" dur="2000"/>
                                        <p:tgtEl>
                                          <p:spTgt spid="507915"/>
                                        </p:tgtEl>
                                      </p:cBhvr>
                                    </p:animEffect>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nodeType="withEffect">
                                  <p:stCondLst>
                                    <p:cond delay="2000"/>
                                  </p:stCondLst>
                                  <p:childTnLst>
                                    <p:set>
                                      <p:cBhvr>
                                        <p:cTn id="17" dur="1" fill="hold">
                                          <p:stCondLst>
                                            <p:cond delay="0"/>
                                          </p:stCondLst>
                                        </p:cTn>
                                        <p:tgtEl>
                                          <p:spTgt spid="12"/>
                                        </p:tgtEl>
                                        <p:attrNameLst>
                                          <p:attrName>style.visibility</p:attrName>
                                        </p:attrNameLst>
                                      </p:cBhvr>
                                      <p:to>
                                        <p:strVal val="visible"/>
                                      </p:to>
                                    </p:set>
                                  </p:childTnLst>
                                </p:cTn>
                              </p:par>
                            </p:childTnLst>
                          </p:cTn>
                        </p:par>
                        <p:par>
                          <p:cTn id="18" fill="hold" nodeType="afterGroup">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07918"/>
                                        </p:tgtEl>
                                        <p:attrNameLst>
                                          <p:attrName>style.visibility</p:attrName>
                                        </p:attrNameLst>
                                      </p:cBhvr>
                                      <p:to>
                                        <p:strVal val="visible"/>
                                      </p:to>
                                    </p:set>
                                    <p:animEffect transition="in" filter="fade">
                                      <p:cBhvr>
                                        <p:cTn id="21" dur="2000"/>
                                        <p:tgtEl>
                                          <p:spTgt spid="50791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7916"/>
                                        </p:tgtEl>
                                        <p:attrNameLst>
                                          <p:attrName>style.visibility</p:attrName>
                                        </p:attrNameLst>
                                      </p:cBhvr>
                                      <p:to>
                                        <p:strVal val="visible"/>
                                      </p:to>
                                    </p:set>
                                    <p:animEffect transition="in" filter="fade">
                                      <p:cBhvr>
                                        <p:cTn id="24" dur="2000"/>
                                        <p:tgtEl>
                                          <p:spTgt spid="5079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507915" grpId="0" animBg="1"/>
      <p:bldP spid="507916" grpId="0" animBg="1"/>
      <p:bldP spid="507917" grpId="0"/>
      <p:bldP spid="5079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3931" y="908050"/>
            <a:ext cx="5650524" cy="5257800"/>
          </a:xfrm>
        </p:spPr>
        <p:txBody>
          <a:bodyPr/>
          <a:lstStyle/>
          <a:p>
            <a:pPr marL="0" indent="0">
              <a:buClr>
                <a:srgbClr val="CC0099"/>
              </a:buClr>
              <a:buFontTx/>
              <a:buNone/>
            </a:pPr>
            <a:endParaRPr lang="en-GB" sz="2400" dirty="0" smtClean="0">
              <a:solidFill>
                <a:srgbClr val="000000"/>
              </a:solidFill>
              <a:latin typeface="NewsGoth BT" charset="0"/>
              <a:ea typeface="MS PGothic" pitchFamily="34" charset="-128"/>
            </a:endParaRP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Identify risk</a:t>
            </a: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Measure risk</a:t>
            </a: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Define your objectives</a:t>
            </a: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Put the necessary tools in place.</a:t>
            </a: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Put the necessary support in place.</a:t>
            </a:r>
          </a:p>
          <a:p>
            <a:pPr marL="800100" lvl="1" indent="-342900">
              <a:lnSpc>
                <a:spcPct val="150000"/>
              </a:lnSpc>
              <a:buFont typeface="Arial" pitchFamily="34" charset="0"/>
              <a:buAutoNum type="arabicPeriod"/>
            </a:pPr>
            <a:r>
              <a:rPr lang="en-US" sz="2400" dirty="0" smtClean="0">
                <a:latin typeface="Arial" pitchFamily="34" charset="0"/>
                <a:ea typeface="Geneva" pitchFamily="6" charset="0"/>
              </a:rPr>
              <a:t>Put the necessary governance in place.</a:t>
            </a:r>
          </a:p>
        </p:txBody>
      </p:sp>
      <p:sp>
        <p:nvSpPr>
          <p:cNvPr id="44034" name="Title 2"/>
          <p:cNvSpPr txBox="1">
            <a:spLocks/>
          </p:cNvSpPr>
          <p:nvPr/>
        </p:nvSpPr>
        <p:spPr bwMode="auto">
          <a:xfrm>
            <a:off x="703384" y="219075"/>
            <a:ext cx="606229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0800" rIns="0" bIns="10800" numCol="1" anchor="ctr" anchorCtr="0" compatLnSpc="1">
            <a:prstTxWarp prst="textNoShape">
              <a:avLst/>
            </a:prstTxWarp>
          </a:bodyPr>
          <a:lstStyle>
            <a:defPPr>
              <a:defRPr lang="en-US"/>
            </a:defPPr>
            <a:lvl1pPr eaLnBrk="0" fontAlgn="base" hangingPunct="0">
              <a:spcBef>
                <a:spcPct val="0"/>
              </a:spcBef>
              <a:spcAft>
                <a:spcPct val="0"/>
              </a:spcAft>
              <a:defRPr sz="29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GB"/>
              <a:t>Conclusion: </a:t>
            </a:r>
          </a:p>
          <a:p>
            <a:r>
              <a:rPr lang="en-GB"/>
              <a:t>Steps towards a robust risk policy</a:t>
            </a:r>
            <a:endParaRPr lang="en-AU"/>
          </a:p>
        </p:txBody>
      </p:sp>
      <p:pic>
        <p:nvPicPr>
          <p:cNvPr id="44035" name="Picture 3" descr="C:\My Documents\Creative Energy\website icons\Website 2010\CES Man\risk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455" y="2060576"/>
            <a:ext cx="2458915" cy="328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85868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0927" y="4581128"/>
            <a:ext cx="5139264" cy="1514872"/>
          </a:xfrm>
        </p:spPr>
        <p:txBody>
          <a:bodyPr/>
          <a:lstStyle/>
          <a:p>
            <a:pPr marL="0" indent="0">
              <a:buNone/>
            </a:pPr>
            <a:endParaRPr lang="en-AU" dirty="0" smtClean="0"/>
          </a:p>
          <a:p>
            <a:pPr marL="0" indent="0">
              <a:buNone/>
            </a:pPr>
            <a:r>
              <a:rPr lang="en-AU" dirty="0" err="1" smtClean="0"/>
              <a:t>Gabor.Balkanyi</a:t>
            </a:r>
            <a:r>
              <a:rPr lang="en-AU" dirty="0" smtClean="0"/>
              <a:t>@</a:t>
            </a:r>
            <a:r>
              <a:rPr lang="hu-HU" dirty="0" smtClean="0"/>
              <a:t>ems.schneider-electric</a:t>
            </a:r>
            <a:r>
              <a:rPr lang="en-AU" dirty="0" smtClean="0"/>
              <a:t>.com</a:t>
            </a:r>
            <a:endParaRPr lang="en-AU" dirty="0"/>
          </a:p>
          <a:p>
            <a:pPr marL="0" indent="0">
              <a:buNone/>
            </a:pPr>
            <a:endParaRPr lang="en-AU" dirty="0"/>
          </a:p>
        </p:txBody>
      </p:sp>
      <p:sp>
        <p:nvSpPr>
          <p:cNvPr id="3" name="Title 2"/>
          <p:cNvSpPr>
            <a:spLocks noGrp="1"/>
          </p:cNvSpPr>
          <p:nvPr>
            <p:ph type="title"/>
          </p:nvPr>
        </p:nvSpPr>
        <p:spPr>
          <a:xfrm>
            <a:off x="1846774" y="2492896"/>
            <a:ext cx="5627077" cy="762000"/>
          </a:xfrm>
        </p:spPr>
        <p:txBody>
          <a:bodyPr/>
          <a:lstStyle/>
          <a:p>
            <a:pPr algn="ctr"/>
            <a:r>
              <a:rPr lang="en-AU" dirty="0" smtClean="0"/>
              <a:t>Thank you</a:t>
            </a:r>
            <a:endParaRPr lang="en-AU" dirty="0"/>
          </a:p>
        </p:txBody>
      </p:sp>
    </p:spTree>
    <p:extLst>
      <p:ext uri="{BB962C8B-B14F-4D97-AF65-F5344CB8AC3E}">
        <p14:creationId xmlns:p14="http://schemas.microsoft.com/office/powerpoint/2010/main" val="311033750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1" name="Content Placeholder 3"/>
          <p:cNvGraphicFramePr>
            <a:graphicFrameLocks noGrp="1"/>
          </p:cNvGraphicFramePr>
          <p:nvPr>
            <p:ph idx="1"/>
          </p:nvPr>
        </p:nvGraphicFramePr>
        <p:xfrm>
          <a:off x="470389" y="908051"/>
          <a:ext cx="4334608" cy="5129213"/>
        </p:xfrm>
        <a:graphic>
          <a:graphicData uri="http://schemas.openxmlformats.org/presentationml/2006/ole">
            <mc:AlternateContent xmlns:mc="http://schemas.openxmlformats.org/markup-compatibility/2006">
              <mc:Choice xmlns:v="urn:schemas-microsoft-com:vml" Requires="v">
                <p:oleObj spid="_x0000_s2055" r:id="rId4" imgW="4693532" imgH="5126312" progId="Excel.Chart.8">
                  <p:embed/>
                </p:oleObj>
              </mc:Choice>
              <mc:Fallback>
                <p:oleObj r:id="rId4" imgW="4693532" imgH="5126312"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389" y="908051"/>
                        <a:ext cx="4334608"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2" name="Title 2"/>
          <p:cNvSpPr>
            <a:spLocks noGrp="1"/>
          </p:cNvSpPr>
          <p:nvPr>
            <p:ph type="title"/>
          </p:nvPr>
        </p:nvSpPr>
        <p:spPr>
          <a:xfrm>
            <a:off x="703385" y="3175"/>
            <a:ext cx="5627077" cy="762000"/>
          </a:xfrm>
        </p:spPr>
        <p:txBody>
          <a:bodyPr/>
          <a:lstStyle/>
          <a:p>
            <a:r>
              <a:rPr lang="en-US" smtClean="0">
                <a:latin typeface="Arial" pitchFamily="34" charset="0"/>
                <a:ea typeface="Geneva" pitchFamily="6" charset="0"/>
              </a:rPr>
              <a:t>What can be risk managed?</a:t>
            </a:r>
          </a:p>
        </p:txBody>
      </p:sp>
      <p:sp>
        <p:nvSpPr>
          <p:cNvPr id="2" name="TextBox 1"/>
          <p:cNvSpPr txBox="1"/>
          <p:nvPr/>
        </p:nvSpPr>
        <p:spPr>
          <a:xfrm>
            <a:off x="4837876" y="1124744"/>
            <a:ext cx="3921666" cy="1938992"/>
          </a:xfrm>
          <a:prstGeom prst="rect">
            <a:avLst/>
          </a:prstGeom>
          <a:noFill/>
        </p:spPr>
        <p:style>
          <a:lnRef idx="0">
            <a:schemeClr val="accent3"/>
          </a:lnRef>
          <a:fillRef idx="3">
            <a:schemeClr val="accent3"/>
          </a:fillRef>
          <a:effectRef idx="3">
            <a:schemeClr val="accent3"/>
          </a:effectRef>
          <a:fontRef idx="minor">
            <a:schemeClr val="lt1"/>
          </a:fontRef>
        </p:style>
        <p:txBody>
          <a:bodyPr>
            <a:spAutoFit/>
          </a:bodyPr>
          <a:lstStyle>
            <a:lvl1pPr eaLnBrk="0" hangingPunct="0">
              <a:defRPr sz="1200">
                <a:solidFill>
                  <a:schemeClr val="bg1"/>
                </a:solidFill>
                <a:latin typeface="NewsGoth BT" charset="0"/>
                <a:ea typeface="MS PGothic" pitchFamily="34" charset="-128"/>
              </a:defRPr>
            </a:lvl1pPr>
            <a:lvl2pPr marL="742950" indent="-285750" eaLnBrk="0" hangingPunct="0">
              <a:defRPr sz="1200">
                <a:solidFill>
                  <a:schemeClr val="bg1"/>
                </a:solidFill>
                <a:latin typeface="NewsGoth BT" charset="0"/>
                <a:ea typeface="MS PGothic" pitchFamily="34" charset="-128"/>
              </a:defRPr>
            </a:lvl2pPr>
            <a:lvl3pPr marL="1143000" indent="-228600" eaLnBrk="0" hangingPunct="0">
              <a:defRPr sz="1200">
                <a:solidFill>
                  <a:schemeClr val="bg1"/>
                </a:solidFill>
                <a:latin typeface="NewsGoth BT" charset="0"/>
                <a:ea typeface="MS PGothic" pitchFamily="34" charset="-128"/>
              </a:defRPr>
            </a:lvl3pPr>
            <a:lvl4pPr marL="1600200" indent="-228600" eaLnBrk="0" hangingPunct="0">
              <a:defRPr sz="1200">
                <a:solidFill>
                  <a:schemeClr val="bg1"/>
                </a:solidFill>
                <a:latin typeface="NewsGoth BT" charset="0"/>
                <a:ea typeface="MS PGothic" pitchFamily="34" charset="-128"/>
              </a:defRPr>
            </a:lvl4pPr>
            <a:lvl5pPr marL="2057400" indent="-228600" eaLnBrk="0" hangingPunct="0">
              <a:defRPr sz="1200">
                <a:solidFill>
                  <a:schemeClr val="bg1"/>
                </a:solidFill>
                <a:latin typeface="NewsGoth BT" charset="0"/>
                <a:ea typeface="MS PGothic" pitchFamily="34" charset="-128"/>
              </a:defRPr>
            </a:lvl5pPr>
            <a:lvl6pPr marL="2514600" indent="-228600" eaLnBrk="0" fontAlgn="base" hangingPunct="0">
              <a:spcBef>
                <a:spcPct val="0"/>
              </a:spcBef>
              <a:spcAft>
                <a:spcPct val="0"/>
              </a:spcAft>
              <a:defRPr sz="1200">
                <a:solidFill>
                  <a:schemeClr val="bg1"/>
                </a:solidFill>
                <a:latin typeface="NewsGoth BT" charset="0"/>
                <a:ea typeface="MS PGothic" pitchFamily="34" charset="-128"/>
              </a:defRPr>
            </a:lvl6pPr>
            <a:lvl7pPr marL="2971800" indent="-228600" eaLnBrk="0" fontAlgn="base" hangingPunct="0">
              <a:spcBef>
                <a:spcPct val="0"/>
              </a:spcBef>
              <a:spcAft>
                <a:spcPct val="0"/>
              </a:spcAft>
              <a:defRPr sz="1200">
                <a:solidFill>
                  <a:schemeClr val="bg1"/>
                </a:solidFill>
                <a:latin typeface="NewsGoth BT" charset="0"/>
                <a:ea typeface="MS PGothic" pitchFamily="34" charset="-128"/>
              </a:defRPr>
            </a:lvl7pPr>
            <a:lvl8pPr marL="3429000" indent="-228600" eaLnBrk="0" fontAlgn="base" hangingPunct="0">
              <a:spcBef>
                <a:spcPct val="0"/>
              </a:spcBef>
              <a:spcAft>
                <a:spcPct val="0"/>
              </a:spcAft>
              <a:defRPr sz="1200">
                <a:solidFill>
                  <a:schemeClr val="bg1"/>
                </a:solidFill>
                <a:latin typeface="NewsGoth BT" charset="0"/>
                <a:ea typeface="MS PGothic" pitchFamily="34" charset="-128"/>
              </a:defRPr>
            </a:lvl8pPr>
            <a:lvl9pPr marL="3886200" indent="-228600" eaLnBrk="0" fontAlgn="base" hangingPunct="0">
              <a:spcBef>
                <a:spcPct val="0"/>
              </a:spcBef>
              <a:spcAft>
                <a:spcPct val="0"/>
              </a:spcAft>
              <a:defRPr sz="1200">
                <a:solidFill>
                  <a:schemeClr val="bg1"/>
                </a:solidFill>
                <a:latin typeface="NewsGoth BT" charset="0"/>
                <a:ea typeface="MS PGothic" pitchFamily="34" charset="-128"/>
              </a:defRPr>
            </a:lvl9pPr>
          </a:lstStyle>
          <a:p>
            <a:pPr eaLnBrk="1" hangingPunct="1"/>
            <a:r>
              <a:rPr lang="en-US" sz="2000" dirty="0">
                <a:solidFill>
                  <a:srgbClr val="000000"/>
                </a:solidFill>
                <a:latin typeface="Arial" pitchFamily="34" charset="0"/>
              </a:rPr>
              <a:t>Commodity is the biggest contributor to your energy spend </a:t>
            </a:r>
          </a:p>
          <a:p>
            <a:pPr eaLnBrk="1" hangingPunct="1"/>
            <a:endParaRPr lang="en-US" sz="2000" dirty="0">
              <a:solidFill>
                <a:srgbClr val="000000"/>
              </a:solidFill>
              <a:latin typeface="Arial" pitchFamily="34" charset="0"/>
            </a:endParaRPr>
          </a:p>
          <a:p>
            <a:pPr eaLnBrk="1" hangingPunct="1"/>
            <a:r>
              <a:rPr lang="en-US" sz="2000" dirty="0" smtClean="0">
                <a:solidFill>
                  <a:srgbClr val="000000"/>
                </a:solidFill>
                <a:latin typeface="Arial" pitchFamily="34" charset="0"/>
              </a:rPr>
              <a:t>– </a:t>
            </a:r>
            <a:r>
              <a:rPr lang="en-US" sz="2000" dirty="0">
                <a:solidFill>
                  <a:srgbClr val="000000"/>
                </a:solidFill>
                <a:latin typeface="Arial" pitchFamily="34" charset="0"/>
              </a:rPr>
              <a:t>but it is far from being the only 	major component.</a:t>
            </a:r>
          </a:p>
          <a:p>
            <a:pPr eaLnBrk="1" hangingPunct="1"/>
            <a:endParaRPr lang="en-US" sz="2000" dirty="0">
              <a:solidFill>
                <a:srgbClr val="000000"/>
              </a:solidFill>
              <a:latin typeface="Arial" pitchFamily="34" charset="0"/>
            </a:endParaRPr>
          </a:p>
        </p:txBody>
      </p:sp>
      <p:sp>
        <p:nvSpPr>
          <p:cNvPr id="6" name="TextBox 5"/>
          <p:cNvSpPr txBox="1"/>
          <p:nvPr/>
        </p:nvSpPr>
        <p:spPr>
          <a:xfrm>
            <a:off x="4837876" y="4509121"/>
            <a:ext cx="3921666" cy="1015663"/>
          </a:xfrm>
          <a:prstGeom prst="rect">
            <a:avLst/>
          </a:prstGeom>
          <a:noFill/>
        </p:spPr>
        <p:style>
          <a:lnRef idx="0">
            <a:schemeClr val="accent3"/>
          </a:lnRef>
          <a:fillRef idx="3">
            <a:schemeClr val="accent3"/>
          </a:fillRef>
          <a:effectRef idx="3">
            <a:schemeClr val="accent3"/>
          </a:effectRef>
          <a:fontRef idx="minor">
            <a:schemeClr val="lt1"/>
          </a:fontRef>
        </p:style>
        <p:txBody>
          <a:bodyPr>
            <a:spAutoFit/>
          </a:bodyPr>
          <a:lstStyle/>
          <a:p>
            <a:pPr>
              <a:defRPr/>
            </a:pPr>
            <a:r>
              <a:rPr lang="en-US" sz="2000" dirty="0">
                <a:solidFill>
                  <a:srgbClr val="000000"/>
                </a:solidFill>
              </a:rPr>
              <a:t>The price is determined by the market.</a:t>
            </a:r>
          </a:p>
          <a:p>
            <a:pPr>
              <a:defRPr/>
            </a:pPr>
            <a:endParaRPr lang="en-US" sz="2000" dirty="0">
              <a:solidFill>
                <a:srgbClr val="000000"/>
              </a:solidFill>
            </a:endParaRPr>
          </a:p>
        </p:txBody>
      </p:sp>
    </p:spTree>
    <p:extLst>
      <p:ext uri="{BB962C8B-B14F-4D97-AF65-F5344CB8AC3E}">
        <p14:creationId xmlns:p14="http://schemas.microsoft.com/office/powerpoint/2010/main" val="298966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520" y="858838"/>
            <a:ext cx="8713788" cy="53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p:nvSpPr>
        <p:spPr bwMode="auto">
          <a:xfrm>
            <a:off x="3635896" y="1196752"/>
            <a:ext cx="4968875" cy="4248373"/>
          </a:xfrm>
          <a:prstGeom prst="rect">
            <a:avLst/>
          </a:prstGeom>
          <a:solidFill>
            <a:srgbClr val="FFFFFF">
              <a:lumMod val="95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grpSp>
        <p:nvGrpSpPr>
          <p:cNvPr id="9" name="Group 8"/>
          <p:cNvGrpSpPr>
            <a:grpSpLocks/>
          </p:cNvGrpSpPr>
          <p:nvPr/>
        </p:nvGrpSpPr>
        <p:grpSpPr bwMode="auto">
          <a:xfrm>
            <a:off x="3636070" y="1196975"/>
            <a:ext cx="4968875" cy="2087563"/>
            <a:chOff x="4016896" y="1196752"/>
            <a:chExt cx="4968552" cy="2088231"/>
          </a:xfrm>
        </p:grpSpPr>
        <p:sp>
          <p:nvSpPr>
            <p:cNvPr id="10" name="Rectangle 9"/>
            <p:cNvSpPr>
              <a:spLocks noChangeArrowheads="1"/>
            </p:cNvSpPr>
            <p:nvPr/>
          </p:nvSpPr>
          <p:spPr bwMode="auto">
            <a:xfrm>
              <a:off x="4016896" y="3217776"/>
              <a:ext cx="4968552" cy="67207"/>
            </a:xfrm>
            <a:prstGeom prst="rect">
              <a:avLst/>
            </a:prstGeom>
            <a:solidFill>
              <a:srgbClr val="FF6600">
                <a:alpha val="45882"/>
              </a:srgb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1" name="Rectangle 10"/>
            <p:cNvSpPr/>
            <p:nvPr/>
          </p:nvSpPr>
          <p:spPr bwMode="auto">
            <a:xfrm>
              <a:off x="4016896" y="1196752"/>
              <a:ext cx="4968552" cy="2016770"/>
            </a:xfrm>
            <a:prstGeom prst="rect">
              <a:avLst/>
            </a:prstGeom>
            <a:solidFill>
              <a:srgbClr val="F89933">
                <a:lumMod val="60000"/>
                <a:lumOff val="40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2400" b="0" i="1" u="none" strike="noStrike" kern="0" cap="none" spc="0" normalizeH="0" baseline="0" noProof="0" dirty="0">
                  <a:ln>
                    <a:noFill/>
                  </a:ln>
                  <a:solidFill>
                    <a:srgbClr val="000000"/>
                  </a:solidFill>
                  <a:effectLst/>
                  <a:uLnTx/>
                  <a:uFillTx/>
                  <a:ea typeface="Geneva" charset="0"/>
                  <a:cs typeface="ＭＳ Ｐゴシック" charset="0"/>
                </a:rPr>
                <a:t>Risk of cost increase</a:t>
              </a:r>
            </a:p>
          </p:txBody>
        </p:sp>
        <p:sp>
          <p:nvSpPr>
            <p:cNvPr id="12" name="TextBox 11"/>
            <p:cNvSpPr txBox="1">
              <a:spLocks noChangeArrowheads="1"/>
            </p:cNvSpPr>
            <p:nvPr/>
          </p:nvSpPr>
          <p:spPr bwMode="auto">
            <a:xfrm>
              <a:off x="4592749" y="2740296"/>
              <a:ext cx="4248196" cy="400238"/>
            </a:xfrm>
            <a:prstGeom prst="rect">
              <a:avLst/>
            </a:prstGeom>
            <a:gradFill rotWithShape="1">
              <a:gsLst>
                <a:gs pos="0">
                  <a:srgbClr val="FFBE72"/>
                </a:gs>
                <a:gs pos="100000">
                  <a:srgbClr val="FF9A15"/>
                </a:gs>
              </a:gsLst>
              <a:lin ang="5400000"/>
            </a:gradFill>
            <a:ln w="9525">
              <a:solidFill>
                <a:srgbClr val="F7962D"/>
              </a:solidFill>
              <a:miter lim="800000"/>
              <a:headEnd/>
              <a:tailEnd/>
            </a:ln>
            <a:effectLst>
              <a:outerShdw blurRad="40000" dist="23000" dir="5400000" rotWithShape="0">
                <a:srgbClr val="808080">
                  <a:alpha val="34999"/>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hu-HU" sz="2000" kern="0" dirty="0">
                  <a:solidFill>
                    <a:srgbClr val="000000"/>
                  </a:solidFill>
                  <a:latin typeface="Arial"/>
                </a:rPr>
                <a:t>N</a:t>
              </a:r>
              <a:r>
                <a:rPr lang="hu-HU" sz="2000" kern="0" dirty="0" smtClean="0">
                  <a:solidFill>
                    <a:srgbClr val="000000"/>
                  </a:solidFill>
                  <a:latin typeface="Arial"/>
                </a:rPr>
                <a:t>ot fixed</a:t>
              </a:r>
              <a:r>
                <a:rPr lang="hu-HU" sz="2000" kern="0" dirty="0">
                  <a:solidFill>
                    <a:srgbClr val="000000"/>
                  </a:solidFill>
                  <a:latin typeface="Arial"/>
                </a:rPr>
                <a:t> </a:t>
              </a:r>
              <a:r>
                <a:rPr lang="hu-HU" sz="2000" kern="0" dirty="0" smtClean="0">
                  <a:solidFill>
                    <a:srgbClr val="000000"/>
                  </a:solidFill>
                  <a:latin typeface="Arial"/>
                </a:rPr>
                <a:t>the price </a:t>
              </a:r>
              <a:r>
                <a:rPr kumimoji="0" lang="en-US" sz="2000" b="0" i="0" u="none" strike="noStrike" kern="0" cap="none" spc="0" normalizeH="0" baseline="0" noProof="0" dirty="0" smtClean="0">
                  <a:ln>
                    <a:noFill/>
                  </a:ln>
                  <a:solidFill>
                    <a:srgbClr val="000000"/>
                  </a:solidFill>
                  <a:effectLst/>
                  <a:uLnTx/>
                  <a:uFillTx/>
                  <a:latin typeface="Arial"/>
                  <a:ea typeface="+mn-ea"/>
                </a:rPr>
                <a:t>(but </a:t>
              </a:r>
              <a:r>
                <a:rPr kumimoji="0" lang="en-US" sz="2000" b="0" i="0" u="none" strike="noStrike" kern="0" cap="none" spc="0" normalizeH="0" baseline="0" noProof="0" dirty="0">
                  <a:ln>
                    <a:noFill/>
                  </a:ln>
                  <a:solidFill>
                    <a:srgbClr val="000000"/>
                  </a:solidFill>
                  <a:effectLst/>
                  <a:uLnTx/>
                  <a:uFillTx/>
                  <a:latin typeface="Arial"/>
                  <a:ea typeface="+mn-ea"/>
                </a:rPr>
                <a:t>could have)</a:t>
              </a:r>
            </a:p>
          </p:txBody>
        </p:sp>
      </p:grpSp>
      <p:grpSp>
        <p:nvGrpSpPr>
          <p:cNvPr id="13" name="Group 12"/>
          <p:cNvGrpSpPr>
            <a:grpSpLocks/>
          </p:cNvGrpSpPr>
          <p:nvPr/>
        </p:nvGrpSpPr>
        <p:grpSpPr bwMode="auto">
          <a:xfrm>
            <a:off x="3636070" y="3213100"/>
            <a:ext cx="4968875" cy="2232025"/>
            <a:chOff x="4016896" y="3212976"/>
            <a:chExt cx="4968552" cy="2232248"/>
          </a:xfrm>
        </p:grpSpPr>
        <p:sp>
          <p:nvSpPr>
            <p:cNvPr id="14" name="Rectangle 5"/>
            <p:cNvSpPr>
              <a:spLocks noChangeArrowheads="1"/>
            </p:cNvSpPr>
            <p:nvPr/>
          </p:nvSpPr>
          <p:spPr bwMode="auto">
            <a:xfrm>
              <a:off x="4016896" y="3212976"/>
              <a:ext cx="4968552" cy="72008"/>
            </a:xfrm>
            <a:prstGeom prst="rect">
              <a:avLst/>
            </a:prstGeom>
            <a:solidFill>
              <a:srgbClr val="FF66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15" name="Rectangle 14"/>
            <p:cNvSpPr/>
            <p:nvPr/>
          </p:nvSpPr>
          <p:spPr bwMode="auto">
            <a:xfrm>
              <a:off x="4016896" y="3284421"/>
              <a:ext cx="4968552" cy="2160803"/>
            </a:xfrm>
            <a:prstGeom prst="rect">
              <a:avLst/>
            </a:prstGeom>
            <a:solidFill>
              <a:srgbClr val="F89933">
                <a:lumMod val="60000"/>
                <a:lumOff val="40000"/>
              </a:srgbClr>
            </a:solidFill>
            <a:ln w="6350" cap="flat" cmpd="sng" algn="ctr">
              <a:no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2400" b="0" i="1" u="none" strike="noStrike" kern="0" cap="none" spc="0" normalizeH="0" baseline="0" noProof="0" dirty="0">
                  <a:ln>
                    <a:noFill/>
                  </a:ln>
                  <a:solidFill>
                    <a:srgbClr val="000000"/>
                  </a:solidFill>
                  <a:effectLst/>
                  <a:uLnTx/>
                  <a:uFillTx/>
                  <a:ea typeface="Geneva" charset="0"/>
                  <a:cs typeface="ＭＳ Ｐゴシック" charset="0"/>
                </a:rPr>
                <a:t>Risk of lost opportunity</a:t>
              </a:r>
            </a:p>
          </p:txBody>
        </p:sp>
        <p:sp>
          <p:nvSpPr>
            <p:cNvPr id="16" name="TextBox 15"/>
            <p:cNvSpPr txBox="1">
              <a:spLocks noChangeArrowheads="1"/>
            </p:cNvSpPr>
            <p:nvPr/>
          </p:nvSpPr>
          <p:spPr bwMode="auto">
            <a:xfrm>
              <a:off x="5601118" y="3357453"/>
              <a:ext cx="2447790" cy="400150"/>
            </a:xfrm>
            <a:prstGeom prst="rect">
              <a:avLst/>
            </a:prstGeom>
            <a:gradFill rotWithShape="1">
              <a:gsLst>
                <a:gs pos="0">
                  <a:srgbClr val="FFBE72"/>
                </a:gs>
                <a:gs pos="100000">
                  <a:srgbClr val="FF9A15"/>
                </a:gs>
              </a:gsLst>
              <a:lin ang="5400000"/>
            </a:gradFill>
            <a:ln w="9525">
              <a:solidFill>
                <a:srgbClr val="F7962D"/>
              </a:solidFill>
              <a:miter lim="800000"/>
              <a:headEnd/>
              <a:tailEnd/>
            </a:ln>
            <a:effectLst>
              <a:outerShdw blurRad="40000" dist="23000" dir="5400000" rotWithShape="0">
                <a:srgbClr val="808080">
                  <a:alpha val="34999"/>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a:ea typeface="+mn-ea"/>
                </a:rPr>
                <a:t>Price </a:t>
              </a:r>
              <a:r>
                <a:rPr kumimoji="0" lang="en-US" sz="2000" b="0" i="0" u="none" strike="noStrike" kern="0" cap="none" spc="0" normalizeH="0" baseline="0" noProof="0" dirty="0" smtClean="0">
                  <a:ln>
                    <a:noFill/>
                  </a:ln>
                  <a:solidFill>
                    <a:srgbClr val="000000"/>
                  </a:solidFill>
                  <a:effectLst/>
                  <a:uLnTx/>
                  <a:uFillTx/>
                  <a:latin typeface="Arial"/>
                  <a:ea typeface="+mn-ea"/>
                </a:rPr>
                <a:t>fix</a:t>
              </a:r>
              <a:r>
                <a:rPr kumimoji="0" lang="hu-HU" sz="2000" b="0" i="0" u="none" strike="noStrike" kern="0" cap="none" spc="0" normalizeH="0" baseline="0" noProof="0" dirty="0" smtClean="0">
                  <a:ln>
                    <a:noFill/>
                  </a:ln>
                  <a:solidFill>
                    <a:srgbClr val="000000"/>
                  </a:solidFill>
                  <a:effectLst/>
                  <a:uLnTx/>
                  <a:uFillTx/>
                  <a:latin typeface="Arial"/>
                  <a:ea typeface="+mn-ea"/>
                </a:rPr>
                <a:t>ed</a:t>
              </a:r>
              <a:endParaRPr kumimoji="0" lang="en-US" sz="2000" b="0" i="0" u="none" strike="noStrike" kern="0" cap="none" spc="0" normalizeH="0" baseline="0" noProof="0" dirty="0">
                <a:ln>
                  <a:noFill/>
                </a:ln>
                <a:solidFill>
                  <a:srgbClr val="000000"/>
                </a:solidFill>
                <a:effectLst/>
                <a:uLnTx/>
                <a:uFillTx/>
                <a:latin typeface="Arial"/>
                <a:ea typeface="+mn-ea"/>
              </a:endParaRPr>
            </a:p>
          </p:txBody>
        </p:sp>
      </p:grpSp>
      <p:sp>
        <p:nvSpPr>
          <p:cNvPr id="18" name="Title 2"/>
          <p:cNvSpPr txBox="1">
            <a:spLocks/>
          </p:cNvSpPr>
          <p:nvPr/>
        </p:nvSpPr>
        <p:spPr bwMode="auto">
          <a:xfrm>
            <a:off x="703385" y="3175"/>
            <a:ext cx="562707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0800" rIns="0" bIns="10800" numCol="1" anchor="ctr" anchorCtr="0" compatLnSpc="1">
            <a:prstTxWarp prst="textNoShape">
              <a:avLst/>
            </a:prstTxWarp>
          </a:bodyPr>
          <a:lstStyle>
            <a:lvl1pPr algn="l" rtl="0" eaLnBrk="0" fontAlgn="base" hangingPunct="0">
              <a:spcBef>
                <a:spcPct val="0"/>
              </a:spcBef>
              <a:spcAft>
                <a:spcPct val="0"/>
              </a:spcAft>
              <a:defRPr sz="2900">
                <a:solidFill>
                  <a:schemeClr val="accent1"/>
                </a:solidFill>
                <a:latin typeface="+mj-lt"/>
                <a:ea typeface="+mj-ea"/>
                <a:cs typeface="+mj-cs"/>
              </a:defRPr>
            </a:lvl1pPr>
            <a:lvl2pPr algn="l" rtl="0" eaLnBrk="0" fontAlgn="base" hangingPunct="0">
              <a:spcBef>
                <a:spcPct val="0"/>
              </a:spcBef>
              <a:spcAft>
                <a:spcPct val="0"/>
              </a:spcAft>
              <a:defRPr sz="2900">
                <a:solidFill>
                  <a:schemeClr val="accent1"/>
                </a:solidFill>
                <a:latin typeface="Arial" pitchFamily="34" charset="0"/>
              </a:defRPr>
            </a:lvl2pPr>
            <a:lvl3pPr algn="l" rtl="0" eaLnBrk="0" fontAlgn="base" hangingPunct="0">
              <a:spcBef>
                <a:spcPct val="0"/>
              </a:spcBef>
              <a:spcAft>
                <a:spcPct val="0"/>
              </a:spcAft>
              <a:defRPr sz="2900">
                <a:solidFill>
                  <a:schemeClr val="accent1"/>
                </a:solidFill>
                <a:latin typeface="Arial" pitchFamily="34" charset="0"/>
              </a:defRPr>
            </a:lvl3pPr>
            <a:lvl4pPr algn="l" rtl="0" eaLnBrk="0" fontAlgn="base" hangingPunct="0">
              <a:spcBef>
                <a:spcPct val="0"/>
              </a:spcBef>
              <a:spcAft>
                <a:spcPct val="0"/>
              </a:spcAft>
              <a:defRPr sz="2900">
                <a:solidFill>
                  <a:schemeClr val="accent1"/>
                </a:solidFill>
                <a:latin typeface="Arial" pitchFamily="34" charset="0"/>
              </a:defRPr>
            </a:lvl4pPr>
            <a:lvl5pPr algn="l" rtl="0" eaLnBrk="0" fontAlgn="base" hangingPunct="0">
              <a:spcBef>
                <a:spcPct val="0"/>
              </a:spcBef>
              <a:spcAft>
                <a:spcPct val="0"/>
              </a:spcAft>
              <a:defRPr sz="2900">
                <a:solidFill>
                  <a:schemeClr val="accent1"/>
                </a:solidFill>
                <a:latin typeface="Arial" pitchFamily="34" charset="0"/>
              </a:defRPr>
            </a:lvl5pPr>
            <a:lvl6pPr marL="457200" algn="l" rtl="0" eaLnBrk="1" fontAlgn="base" hangingPunct="1">
              <a:spcBef>
                <a:spcPct val="0"/>
              </a:spcBef>
              <a:spcAft>
                <a:spcPct val="0"/>
              </a:spcAft>
              <a:defRPr sz="3600">
                <a:solidFill>
                  <a:schemeClr val="accent1"/>
                </a:solidFill>
                <a:latin typeface="Arial" pitchFamily="34" charset="0"/>
              </a:defRPr>
            </a:lvl6pPr>
            <a:lvl7pPr marL="914400" algn="l" rtl="0" eaLnBrk="1" fontAlgn="base" hangingPunct="1">
              <a:spcBef>
                <a:spcPct val="0"/>
              </a:spcBef>
              <a:spcAft>
                <a:spcPct val="0"/>
              </a:spcAft>
              <a:defRPr sz="3600">
                <a:solidFill>
                  <a:schemeClr val="accent1"/>
                </a:solidFill>
                <a:latin typeface="Arial" pitchFamily="34" charset="0"/>
              </a:defRPr>
            </a:lvl7pPr>
            <a:lvl8pPr marL="1371600" algn="l" rtl="0" eaLnBrk="1" fontAlgn="base" hangingPunct="1">
              <a:spcBef>
                <a:spcPct val="0"/>
              </a:spcBef>
              <a:spcAft>
                <a:spcPct val="0"/>
              </a:spcAft>
              <a:defRPr sz="3600">
                <a:solidFill>
                  <a:schemeClr val="accent1"/>
                </a:solidFill>
                <a:latin typeface="Arial" pitchFamily="34" charset="0"/>
              </a:defRPr>
            </a:lvl8pPr>
            <a:lvl9pPr marL="1828800" algn="l" rtl="0" eaLnBrk="1" fontAlgn="base" hangingPunct="1">
              <a:spcBef>
                <a:spcPct val="0"/>
              </a:spcBef>
              <a:spcAft>
                <a:spcPct val="0"/>
              </a:spcAft>
              <a:defRPr sz="3600">
                <a:solidFill>
                  <a:schemeClr val="accent1"/>
                </a:solidFill>
                <a:latin typeface="Arial" pitchFamily="34" charset="0"/>
              </a:defRPr>
            </a:lvl9pPr>
          </a:lstStyle>
          <a:p>
            <a:r>
              <a:rPr lang="en-US" smtClean="0">
                <a:latin typeface="Arial" pitchFamily="34" charset="0"/>
                <a:ea typeface="Geneva" pitchFamily="6" charset="0"/>
              </a:rPr>
              <a:t>What is risk?</a:t>
            </a:r>
            <a:endParaRPr lang="en-US" dirty="0" smtClean="0">
              <a:latin typeface="Arial" pitchFamily="34" charset="0"/>
              <a:ea typeface="Geneva" pitchFamily="6" charset="0"/>
            </a:endParaRPr>
          </a:p>
        </p:txBody>
      </p:sp>
    </p:spTree>
    <p:extLst>
      <p:ext uri="{BB962C8B-B14F-4D97-AF65-F5344CB8AC3E}">
        <p14:creationId xmlns:p14="http://schemas.microsoft.com/office/powerpoint/2010/main" val="7010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nodeType="clickEffect">
                                  <p:stCondLst>
                                    <p:cond delay="0"/>
                                  </p:stCondLst>
                                  <p:childTnLst>
                                    <p:animEffect transition="out" filter="dissolve">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631" y="908050"/>
            <a:ext cx="7863254"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itle 2"/>
          <p:cNvSpPr>
            <a:spLocks noGrp="1"/>
          </p:cNvSpPr>
          <p:nvPr>
            <p:ph type="title"/>
          </p:nvPr>
        </p:nvSpPr>
        <p:spPr>
          <a:xfrm>
            <a:off x="703385" y="3175"/>
            <a:ext cx="5627077" cy="762000"/>
          </a:xfrm>
        </p:spPr>
        <p:txBody>
          <a:bodyPr/>
          <a:lstStyle/>
          <a:p>
            <a:r>
              <a:rPr lang="en-US" smtClean="0">
                <a:latin typeface="Arial" pitchFamily="34" charset="0"/>
                <a:ea typeface="Geneva" pitchFamily="6" charset="0"/>
              </a:rPr>
              <a:t>Market behaviour</a:t>
            </a:r>
          </a:p>
        </p:txBody>
      </p:sp>
      <p:sp>
        <p:nvSpPr>
          <p:cNvPr id="9" name="Rectangle 8"/>
          <p:cNvSpPr/>
          <p:nvPr/>
        </p:nvSpPr>
        <p:spPr bwMode="auto">
          <a:xfrm>
            <a:off x="2378320" y="1125539"/>
            <a:ext cx="531934" cy="3887787"/>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10" name="Rectangle 9"/>
          <p:cNvSpPr/>
          <p:nvPr/>
        </p:nvSpPr>
        <p:spPr bwMode="auto">
          <a:xfrm>
            <a:off x="2910254" y="1125539"/>
            <a:ext cx="665285" cy="3887787"/>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11" name="Rectangle 10"/>
          <p:cNvSpPr/>
          <p:nvPr/>
        </p:nvSpPr>
        <p:spPr bwMode="auto">
          <a:xfrm>
            <a:off x="3442189" y="1125539"/>
            <a:ext cx="1263162" cy="3887787"/>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12" name="Rectangle 11"/>
          <p:cNvSpPr/>
          <p:nvPr/>
        </p:nvSpPr>
        <p:spPr bwMode="auto">
          <a:xfrm>
            <a:off x="4705350" y="1125539"/>
            <a:ext cx="1528396" cy="3887787"/>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13" name="Rectangle 12"/>
          <p:cNvSpPr/>
          <p:nvPr/>
        </p:nvSpPr>
        <p:spPr bwMode="auto">
          <a:xfrm>
            <a:off x="6233746" y="1125539"/>
            <a:ext cx="1994389" cy="3887787"/>
          </a:xfrm>
          <a:prstGeom prst="rect">
            <a:avLst/>
          </a:prstGeom>
          <a:solidFill>
            <a:schemeClr val="bg1">
              <a:lumMod val="95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Tree>
    <p:extLst>
      <p:ext uri="{BB962C8B-B14F-4D97-AF65-F5344CB8AC3E}">
        <p14:creationId xmlns:p14="http://schemas.microsoft.com/office/powerpoint/2010/main" val="987882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xit" presetSubtype="0" fill="hold" grpId="0" nodeType="clickEffect">
                                  <p:stCondLst>
                                    <p:cond delay="0"/>
                                  </p:stCondLst>
                                  <p:childTnLst>
                                    <p:animEffect transition="out" filter="fade">
                                      <p:cBhvr>
                                        <p:cTn id="16" dur="1000"/>
                                        <p:tgtEl>
                                          <p:spTgt spid="11"/>
                                        </p:tgtEl>
                                      </p:cBhvr>
                                    </p:animEffect>
                                    <p:anim calcmode="lin" valueType="num">
                                      <p:cBhvr>
                                        <p:cTn id="17" dur="1000"/>
                                        <p:tgtEl>
                                          <p:spTgt spid="11"/>
                                        </p:tgtEl>
                                        <p:attrNameLst>
                                          <p:attrName>ppt_x</p:attrName>
                                        </p:attrNameLst>
                                      </p:cBhvr>
                                      <p:tavLst>
                                        <p:tav tm="0">
                                          <p:val>
                                            <p:strVal val="ppt_x"/>
                                          </p:val>
                                        </p:tav>
                                        <p:tav tm="100000">
                                          <p:val>
                                            <p:strVal val="ppt_x"/>
                                          </p:val>
                                        </p:tav>
                                      </p:tavLst>
                                    </p:anim>
                                    <p:anim calcmode="lin" valueType="num">
                                      <p:cBhvr>
                                        <p:cTn id="18" dur="1000"/>
                                        <p:tgtEl>
                                          <p:spTgt spid="11"/>
                                        </p:tgtEl>
                                        <p:attrNameLst>
                                          <p:attrName>ppt_y</p:attrName>
                                        </p:attrNameLst>
                                      </p:cBhvr>
                                      <p:tavLst>
                                        <p:tav tm="0">
                                          <p:val>
                                            <p:strVal val="ppt_y"/>
                                          </p:val>
                                        </p:tav>
                                        <p:tav tm="100000">
                                          <p:val>
                                            <p:strVal val="ppt_y+.1"/>
                                          </p:val>
                                        </p:tav>
                                      </p:tavLst>
                                    </p:anim>
                                    <p:set>
                                      <p:cBhvr>
                                        <p:cTn id="19" dur="1" fill="hold">
                                          <p:stCondLst>
                                            <p:cond delay="999"/>
                                          </p:stCondLst>
                                        </p:cTn>
                                        <p:tgtEl>
                                          <p:spTgt spid="11"/>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31" presetClass="exit" presetSubtype="0" fill="hold" grpId="0" nodeType="clickEffect">
                                  <p:stCondLst>
                                    <p:cond delay="0"/>
                                  </p:stCondLst>
                                  <p:childTnLst>
                                    <p:anim calcmode="lin" valueType="num">
                                      <p:cBhvr>
                                        <p:cTn id="23" dur="1000"/>
                                        <p:tgtEl>
                                          <p:spTgt spid="12"/>
                                        </p:tgtEl>
                                        <p:attrNameLst>
                                          <p:attrName>ppt_w</p:attrName>
                                        </p:attrNameLst>
                                      </p:cBhvr>
                                      <p:tavLst>
                                        <p:tav tm="0">
                                          <p:val>
                                            <p:strVal val="ppt_w"/>
                                          </p:val>
                                        </p:tav>
                                        <p:tav tm="100000">
                                          <p:val>
                                            <p:fltVal val="0"/>
                                          </p:val>
                                        </p:tav>
                                      </p:tavLst>
                                    </p:anim>
                                    <p:anim calcmode="lin" valueType="num">
                                      <p:cBhvr>
                                        <p:cTn id="24" dur="1000"/>
                                        <p:tgtEl>
                                          <p:spTgt spid="12"/>
                                        </p:tgtEl>
                                        <p:attrNameLst>
                                          <p:attrName>ppt_h</p:attrName>
                                        </p:attrNameLst>
                                      </p:cBhvr>
                                      <p:tavLst>
                                        <p:tav tm="0">
                                          <p:val>
                                            <p:strVal val="ppt_h"/>
                                          </p:val>
                                        </p:tav>
                                        <p:tav tm="100000">
                                          <p:val>
                                            <p:fltVal val="0"/>
                                          </p:val>
                                        </p:tav>
                                      </p:tavLst>
                                    </p:anim>
                                    <p:anim calcmode="lin" valueType="num">
                                      <p:cBhvr>
                                        <p:cTn id="25" dur="1000"/>
                                        <p:tgtEl>
                                          <p:spTgt spid="12"/>
                                        </p:tgtEl>
                                        <p:attrNameLst>
                                          <p:attrName>style.rotation</p:attrName>
                                        </p:attrNameLst>
                                      </p:cBhvr>
                                      <p:tavLst>
                                        <p:tav tm="0">
                                          <p:val>
                                            <p:fltVal val="0"/>
                                          </p:val>
                                        </p:tav>
                                        <p:tav tm="100000">
                                          <p:val>
                                            <p:fltVal val="90"/>
                                          </p:val>
                                        </p:tav>
                                      </p:tavLst>
                                    </p:anim>
                                    <p:animEffect transition="out" filter="fade">
                                      <p:cBhvr>
                                        <p:cTn id="26" dur="1000"/>
                                        <p:tgtEl>
                                          <p:spTgt spid="12"/>
                                        </p:tgtEl>
                                      </p:cBhvr>
                                    </p:animEffect>
                                    <p:set>
                                      <p:cBhvr>
                                        <p:cTn id="27" dur="1" fill="hold">
                                          <p:stCondLst>
                                            <p:cond delay="999"/>
                                          </p:stCondLst>
                                        </p:cTn>
                                        <p:tgtEl>
                                          <p:spTgt spid="12"/>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5" presetClass="exit" presetSubtype="0" fill="hold" grpId="0" nodeType="clickEffect">
                                  <p:stCondLst>
                                    <p:cond delay="0"/>
                                  </p:stCondLst>
                                  <p:childTnLst>
                                    <p:animEffect transition="out" filter="fade">
                                      <p:cBhvr>
                                        <p:cTn id="31" dur="1000" accel="50000">
                                          <p:stCondLst>
                                            <p:cond delay="0"/>
                                          </p:stCondLst>
                                        </p:cTn>
                                        <p:tgtEl>
                                          <p:spTgt spid="13"/>
                                        </p:tgtEl>
                                      </p:cBhvr>
                                    </p:animEffect>
                                    <p:anim calcmode="lin" valueType="num">
                                      <p:cBhvr>
                                        <p:cTn id="32" dur="500" accel="50000">
                                          <p:stCondLst>
                                            <p:cond delay="0"/>
                                          </p:stCondLst>
                                        </p:cTn>
                                        <p:tgtEl>
                                          <p:spTgt spid="13"/>
                                        </p:tgtEl>
                                        <p:attrNameLst>
                                          <p:attrName>ppt_y</p:attrName>
                                        </p:attrNameLst>
                                      </p:cBhvr>
                                      <p:tavLst>
                                        <p:tav tm="0">
                                          <p:val>
                                            <p:strVal val="ppt_y"/>
                                          </p:val>
                                        </p:tav>
                                        <p:tav tm="100000">
                                          <p:val>
                                            <p:strVal val="ppt_y+.1"/>
                                          </p:val>
                                        </p:tav>
                                      </p:tavLst>
                                    </p:anim>
                                    <p:anim calcmode="lin" valueType="num">
                                      <p:cBhvr>
                                        <p:cTn id="33" dur="500" decel="50000">
                                          <p:stCondLst>
                                            <p:cond delay="500"/>
                                          </p:stCondLst>
                                        </p:cTn>
                                        <p:tgtEl>
                                          <p:spTgt spid="13"/>
                                        </p:tgtEl>
                                        <p:attrNameLst>
                                          <p:attrName>ppt_y</p:attrName>
                                        </p:attrNameLst>
                                      </p:cBhvr>
                                      <p:tavLst>
                                        <p:tav tm="0">
                                          <p:val>
                                            <p:strVal val="ppt_y"/>
                                          </p:val>
                                        </p:tav>
                                        <p:tav tm="100000">
                                          <p:val>
                                            <p:strVal val="ppt_y-.1"/>
                                          </p:val>
                                        </p:tav>
                                      </p:tavLst>
                                    </p:anim>
                                    <p:anim calcmode="lin" valueType="num">
                                      <p:cBhvr>
                                        <p:cTn id="34" dur="500" accel="50000">
                                          <p:stCondLst>
                                            <p:cond delay="500"/>
                                          </p:stCondLst>
                                        </p:cTn>
                                        <p:tgtEl>
                                          <p:spTgt spid="13"/>
                                        </p:tgtEl>
                                        <p:attrNameLst>
                                          <p:attrName>ppt_x</p:attrName>
                                        </p:attrNameLst>
                                      </p:cBhvr>
                                      <p:tavLst>
                                        <p:tav tm="0">
                                          <p:val>
                                            <p:strVal val="ppt_x"/>
                                          </p:val>
                                        </p:tav>
                                        <p:tav tm="100000">
                                          <p:val>
                                            <p:strVal val="ppt_x+.4"/>
                                          </p:val>
                                        </p:tav>
                                      </p:tavLst>
                                    </p:anim>
                                    <p:anim calcmode="lin" valueType="num">
                                      <p:cBhvr>
                                        <p:cTn id="35" dur="1000"/>
                                        <p:tgtEl>
                                          <p:spTgt spid="13"/>
                                        </p:tgtEl>
                                        <p:attrNameLst>
                                          <p:attrName>ppt_h</p:attrName>
                                        </p:attrNameLst>
                                      </p:cBhvr>
                                      <p:tavLst>
                                        <p:tav tm="0">
                                          <p:val>
                                            <p:strVal val="ppt_h"/>
                                          </p:val>
                                        </p:tav>
                                        <p:tav tm="100000">
                                          <p:val>
                                            <p:strVal val="ppt_h"/>
                                          </p:val>
                                        </p:tav>
                                      </p:tavLst>
                                    </p:anim>
                                    <p:anim calcmode="lin" valueType="num">
                                      <p:cBhvr>
                                        <p:cTn id="36" dur="500" accel="50000">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37" dur="500" decel="50000">
                                          <p:stCondLst>
                                            <p:cond delay="500"/>
                                          </p:stCondLst>
                                        </p:cTn>
                                        <p:tgtEl>
                                          <p:spTgt spid="13"/>
                                        </p:tgtEl>
                                        <p:attrNameLst>
                                          <p:attrName>ppt_w</p:attrName>
                                        </p:attrNameLst>
                                      </p:cBhvr>
                                      <p:tavLst>
                                        <p:tav tm="0">
                                          <p:val>
                                            <p:strVal val="ppt_w"/>
                                          </p:val>
                                        </p:tav>
                                        <p:tav tm="100000">
                                          <p:val>
                                            <p:strVal val="ppt_w/.05"/>
                                          </p:val>
                                        </p:tav>
                                      </p:tavLst>
                                    </p:anim>
                                    <p:anim calcmode="lin" valueType="num">
                                      <p:cBhvr>
                                        <p:cTn id="38" dur="500" accel="50000">
                                          <p:stCondLst>
                                            <p:cond delay="500"/>
                                          </p:stCondLst>
                                        </p:cTn>
                                        <p:tgtEl>
                                          <p:spTgt spid="13"/>
                                        </p:tgtEl>
                                        <p:attrNameLst>
                                          <p:attrName>style.rotation</p:attrName>
                                        </p:attrNameLst>
                                      </p:cBhvr>
                                      <p:tavLst>
                                        <p:tav tm="0">
                                          <p:val>
                                            <p:fltVal val="0"/>
                                          </p:val>
                                        </p:tav>
                                        <p:tav tm="100000">
                                          <p:val>
                                            <p:fltVal val="-90"/>
                                          </p:val>
                                        </p:tav>
                                      </p:tavLst>
                                    </p:anim>
                                    <p:set>
                                      <p:cBhvr>
                                        <p:cTn id="39"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631" y="908050"/>
            <a:ext cx="7863254" cy="525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3"/>
          <p:cNvSpPr>
            <a:spLocks noChangeArrowheads="1"/>
          </p:cNvSpPr>
          <p:nvPr/>
        </p:nvSpPr>
        <p:spPr bwMode="auto">
          <a:xfrm>
            <a:off x="1182566" y="1125539"/>
            <a:ext cx="7045569" cy="3887787"/>
          </a:xfrm>
          <a:prstGeom prst="rect">
            <a:avLst/>
          </a:prstGeom>
          <a:solidFill>
            <a:schemeClr val="bg1">
              <a:alpha val="78822"/>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marL="342900" indent="-342900" algn="ctr">
              <a:spcBef>
                <a:spcPct val="20000"/>
              </a:spcBef>
            </a:pPr>
            <a:endParaRPr lang="en-US"/>
          </a:p>
        </p:txBody>
      </p:sp>
      <p:sp>
        <p:nvSpPr>
          <p:cNvPr id="25603" name="Rectangle 4"/>
          <p:cNvSpPr>
            <a:spLocks noChangeArrowheads="1"/>
          </p:cNvSpPr>
          <p:nvPr/>
        </p:nvSpPr>
        <p:spPr bwMode="auto">
          <a:xfrm>
            <a:off x="2179028" y="4365626"/>
            <a:ext cx="1396511" cy="66675"/>
          </a:xfrm>
          <a:prstGeom prst="rect">
            <a:avLst/>
          </a:prstGeom>
          <a:solidFill>
            <a:srgbClr val="FF00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
        <p:nvSpPr>
          <p:cNvPr id="25604" name="Rectangle 5"/>
          <p:cNvSpPr>
            <a:spLocks noChangeArrowheads="1"/>
          </p:cNvSpPr>
          <p:nvPr/>
        </p:nvSpPr>
        <p:spPr bwMode="auto">
          <a:xfrm>
            <a:off x="3575539" y="2570164"/>
            <a:ext cx="1395046" cy="66675"/>
          </a:xfrm>
          <a:prstGeom prst="rect">
            <a:avLst/>
          </a:prstGeom>
          <a:solidFill>
            <a:srgbClr val="FF66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
        <p:nvSpPr>
          <p:cNvPr id="25605" name="Rectangle 6"/>
          <p:cNvSpPr>
            <a:spLocks noChangeArrowheads="1"/>
          </p:cNvSpPr>
          <p:nvPr/>
        </p:nvSpPr>
        <p:spPr bwMode="auto">
          <a:xfrm>
            <a:off x="4970585" y="3789364"/>
            <a:ext cx="1396512" cy="66675"/>
          </a:xfrm>
          <a:prstGeom prst="rect">
            <a:avLst/>
          </a:prstGeom>
          <a:solidFill>
            <a:srgbClr val="FFFF00"/>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
        <p:nvSpPr>
          <p:cNvPr id="8" name="Rectangle 7"/>
          <p:cNvSpPr/>
          <p:nvPr/>
        </p:nvSpPr>
        <p:spPr bwMode="auto">
          <a:xfrm>
            <a:off x="6367097" y="3865563"/>
            <a:ext cx="1395046" cy="68262"/>
          </a:xfrm>
          <a:prstGeom prst="rect">
            <a:avLst/>
          </a:prstGeom>
          <a:solidFill>
            <a:schemeClr val="accent3">
              <a:lumMod val="50000"/>
            </a:schemeClr>
          </a:solidFill>
          <a:ln w="6350" cap="flat" cmpd="sng" algn="ctr">
            <a:noFill/>
            <a:prstDash val="solid"/>
            <a:round/>
            <a:headEnd type="triangle" w="med" len="med"/>
            <a:tailEnd type="triangle" w="med" len="med"/>
          </a:ln>
          <a:effectLst/>
          <a:extLst/>
        </p:spPr>
        <p:txBody>
          <a:bodyPr wrap="none" lIns="0" tIns="0" rIns="0" bIns="0" anchor="ctr"/>
          <a:lstStyle/>
          <a:p>
            <a:pPr marL="342900" indent="-342900" algn="ctr">
              <a:spcBef>
                <a:spcPct val="20000"/>
              </a:spcBef>
              <a:defRPr/>
            </a:pPr>
            <a:endParaRPr lang="en-US">
              <a:ea typeface="Geneva" charset="0"/>
              <a:cs typeface="ＭＳ Ｐゴシック" charset="0"/>
            </a:endParaRPr>
          </a:p>
        </p:txBody>
      </p:sp>
      <p:sp>
        <p:nvSpPr>
          <p:cNvPr id="25607" name="Title 2"/>
          <p:cNvSpPr>
            <a:spLocks noGrp="1"/>
          </p:cNvSpPr>
          <p:nvPr>
            <p:ph type="title"/>
          </p:nvPr>
        </p:nvSpPr>
        <p:spPr>
          <a:xfrm>
            <a:off x="703385" y="3175"/>
            <a:ext cx="5627077" cy="762000"/>
          </a:xfrm>
        </p:spPr>
        <p:txBody>
          <a:bodyPr/>
          <a:lstStyle/>
          <a:p>
            <a:r>
              <a:rPr lang="en-US" dirty="0" smtClean="0">
                <a:latin typeface="Arial" pitchFamily="34" charset="0"/>
                <a:ea typeface="Geneva" pitchFamily="6" charset="0"/>
              </a:rPr>
              <a:t>A risk averse company (?)</a:t>
            </a:r>
          </a:p>
        </p:txBody>
      </p:sp>
    </p:spTree>
    <p:extLst>
      <p:ext uri="{BB962C8B-B14F-4D97-AF65-F5344CB8AC3E}">
        <p14:creationId xmlns:p14="http://schemas.microsoft.com/office/powerpoint/2010/main" val="649338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9762" y="1693863"/>
            <a:ext cx="7851531" cy="4614862"/>
          </a:xfrm>
        </p:spPr>
        <p:txBody>
          <a:bodyPr/>
          <a:lstStyle/>
          <a:p>
            <a:pPr>
              <a:defRPr/>
            </a:pPr>
            <a:r>
              <a:rPr lang="en-AU" sz="2800" dirty="0" smtClean="0"/>
              <a:t>Risk management 1-0-1</a:t>
            </a:r>
          </a:p>
          <a:p>
            <a:pPr>
              <a:defRPr/>
            </a:pPr>
            <a:endParaRPr lang="en-AU" sz="2800" dirty="0"/>
          </a:p>
          <a:p>
            <a:pPr>
              <a:defRPr/>
            </a:pPr>
            <a:r>
              <a:rPr lang="en-AU" sz="2800" dirty="0" smtClean="0"/>
              <a:t>The optimal duration of cost planning</a:t>
            </a:r>
          </a:p>
          <a:p>
            <a:pPr>
              <a:defRPr/>
            </a:pPr>
            <a:endParaRPr lang="en-AU" sz="2800" dirty="0" smtClean="0"/>
          </a:p>
          <a:p>
            <a:pPr>
              <a:defRPr/>
            </a:pPr>
            <a:r>
              <a:rPr lang="en-AU" sz="2800" dirty="0" smtClean="0"/>
              <a:t>Procurement objectives</a:t>
            </a:r>
          </a:p>
          <a:p>
            <a:pPr marL="0" indent="0">
              <a:buFontTx/>
              <a:buNone/>
              <a:defRPr/>
            </a:pPr>
            <a:endParaRPr lang="en-AU" sz="2800" dirty="0" smtClean="0"/>
          </a:p>
          <a:p>
            <a:pPr>
              <a:defRPr/>
            </a:pPr>
            <a:r>
              <a:rPr lang="en-AU" sz="2800" dirty="0" smtClean="0"/>
              <a:t>Building to a robust risk management process</a:t>
            </a:r>
            <a:endParaRPr lang="en-AU" sz="2800" dirty="0"/>
          </a:p>
        </p:txBody>
      </p:sp>
      <p:sp>
        <p:nvSpPr>
          <p:cNvPr id="24578" name="Title 2"/>
          <p:cNvSpPr>
            <a:spLocks noGrp="1"/>
          </p:cNvSpPr>
          <p:nvPr>
            <p:ph type="title"/>
          </p:nvPr>
        </p:nvSpPr>
        <p:spPr>
          <a:xfrm>
            <a:off x="703385" y="3175"/>
            <a:ext cx="5627077" cy="762000"/>
          </a:xfrm>
        </p:spPr>
        <p:txBody>
          <a:bodyPr/>
          <a:lstStyle/>
          <a:p>
            <a:r>
              <a:rPr lang="en-AU" smtClean="0">
                <a:latin typeface="Arial" pitchFamily="34" charset="0"/>
                <a:ea typeface="Geneva" pitchFamily="6" charset="0"/>
              </a:rPr>
              <a:t>Outline of presentation</a:t>
            </a:r>
          </a:p>
        </p:txBody>
      </p:sp>
      <p:sp>
        <p:nvSpPr>
          <p:cNvPr id="24579" name="Rectangle 3"/>
          <p:cNvSpPr>
            <a:spLocks noChangeArrowheads="1"/>
          </p:cNvSpPr>
          <p:nvPr/>
        </p:nvSpPr>
        <p:spPr bwMode="auto">
          <a:xfrm>
            <a:off x="660838" y="3500438"/>
            <a:ext cx="7511562" cy="2162175"/>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
        <p:nvSpPr>
          <p:cNvPr id="24580" name="Rectangle 3"/>
          <p:cNvSpPr>
            <a:spLocks noChangeArrowheads="1"/>
          </p:cNvSpPr>
          <p:nvPr/>
        </p:nvSpPr>
        <p:spPr bwMode="auto">
          <a:xfrm>
            <a:off x="583223" y="1268413"/>
            <a:ext cx="7511562" cy="1223962"/>
          </a:xfrm>
          <a:prstGeom prst="rect">
            <a:avLst/>
          </a:prstGeom>
          <a:solidFill>
            <a:schemeClr val="bg1">
              <a:alpha val="74117"/>
            </a:schemeClr>
          </a:solidFill>
          <a:ln>
            <a:noFill/>
          </a:ln>
          <a:extLst>
            <a:ext uri="{91240B29-F687-4F45-9708-019B960494DF}">
              <a14:hiddenLine xmlns:a14="http://schemas.microsoft.com/office/drawing/2010/main" w="6350">
                <a:solidFill>
                  <a:srgbClr val="000000"/>
                </a:solidFill>
                <a:round/>
                <a:headEnd type="triangle" w="med" len="med"/>
                <a:tailEnd type="triangle" w="med" len="med"/>
              </a14:hiddenLine>
            </a:ext>
          </a:extLst>
        </p:spPr>
        <p:txBody>
          <a:bodyPr wrap="none" lIns="0" tIns="0" rIns="0" bIns="0" anchor="ctr"/>
          <a:lstStyle/>
          <a:p>
            <a:pPr marL="342900" indent="-342900" algn="ctr">
              <a:spcBef>
                <a:spcPct val="20000"/>
              </a:spcBef>
            </a:pPr>
            <a:endParaRPr lang="en-US"/>
          </a:p>
        </p:txBody>
      </p:sp>
    </p:spTree>
    <p:extLst>
      <p:ext uri="{BB962C8B-B14F-4D97-AF65-F5344CB8AC3E}">
        <p14:creationId xmlns:p14="http://schemas.microsoft.com/office/powerpoint/2010/main" val="197831990"/>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6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2519"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3223"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6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3604"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194869" y="476250"/>
            <a:ext cx="8298501" cy="3939620"/>
            <a:chOff x="194869" y="476250"/>
            <a:chExt cx="8298501" cy="3939620"/>
          </a:xfrm>
        </p:grpSpPr>
        <p:sp>
          <p:nvSpPr>
            <p:cNvPr id="20" name="TextBox 19"/>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21" name="TextBox 20"/>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25" name="TextBox 24"/>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22" name="TextBox 21"/>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23" name="TextBox 22"/>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sp>
        <p:nvSpPr>
          <p:cNvPr id="14" name="Title 2"/>
          <p:cNvSpPr txBox="1">
            <a:spLocks/>
          </p:cNvSpPr>
          <p:nvPr/>
        </p:nvSpPr>
        <p:spPr>
          <a:xfrm>
            <a:off x="564201" y="200025"/>
            <a:ext cx="8184263" cy="762000"/>
          </a:xfrm>
          <a:prstGeom prst="rect">
            <a:avLst/>
          </a:prstGeom>
        </p:spPr>
        <p:txBody>
          <a:bodyPr/>
          <a:lstStyle>
            <a:lvl1pPr algn="l" rtl="0" eaLnBrk="0" fontAlgn="base" hangingPunct="0">
              <a:spcBef>
                <a:spcPct val="0"/>
              </a:spcBef>
              <a:spcAft>
                <a:spcPct val="0"/>
              </a:spcAft>
              <a:defRPr sz="2900">
                <a:solidFill>
                  <a:schemeClr val="accent1"/>
                </a:solidFill>
                <a:latin typeface="+mj-lt"/>
                <a:ea typeface="+mj-ea"/>
                <a:cs typeface="+mj-cs"/>
              </a:defRPr>
            </a:lvl1pPr>
            <a:lvl2pPr algn="l" rtl="0" eaLnBrk="0" fontAlgn="base" hangingPunct="0">
              <a:spcBef>
                <a:spcPct val="0"/>
              </a:spcBef>
              <a:spcAft>
                <a:spcPct val="0"/>
              </a:spcAft>
              <a:defRPr sz="2900">
                <a:solidFill>
                  <a:schemeClr val="accent1"/>
                </a:solidFill>
                <a:latin typeface="Arial" pitchFamily="34" charset="0"/>
              </a:defRPr>
            </a:lvl2pPr>
            <a:lvl3pPr algn="l" rtl="0" eaLnBrk="0" fontAlgn="base" hangingPunct="0">
              <a:spcBef>
                <a:spcPct val="0"/>
              </a:spcBef>
              <a:spcAft>
                <a:spcPct val="0"/>
              </a:spcAft>
              <a:defRPr sz="2900">
                <a:solidFill>
                  <a:schemeClr val="accent1"/>
                </a:solidFill>
                <a:latin typeface="Arial" pitchFamily="34" charset="0"/>
              </a:defRPr>
            </a:lvl3pPr>
            <a:lvl4pPr algn="l" rtl="0" eaLnBrk="0" fontAlgn="base" hangingPunct="0">
              <a:spcBef>
                <a:spcPct val="0"/>
              </a:spcBef>
              <a:spcAft>
                <a:spcPct val="0"/>
              </a:spcAft>
              <a:defRPr sz="2900">
                <a:solidFill>
                  <a:schemeClr val="accent1"/>
                </a:solidFill>
                <a:latin typeface="Arial" pitchFamily="34" charset="0"/>
              </a:defRPr>
            </a:lvl4pPr>
            <a:lvl5pPr algn="l" rtl="0" eaLnBrk="0" fontAlgn="base" hangingPunct="0">
              <a:spcBef>
                <a:spcPct val="0"/>
              </a:spcBef>
              <a:spcAft>
                <a:spcPct val="0"/>
              </a:spcAft>
              <a:defRPr sz="2900">
                <a:solidFill>
                  <a:schemeClr val="accent1"/>
                </a:solidFill>
                <a:latin typeface="Arial" pitchFamily="34" charset="0"/>
              </a:defRPr>
            </a:lvl5pPr>
            <a:lvl6pPr marL="457200" algn="l" rtl="0" eaLnBrk="1" fontAlgn="base" hangingPunct="1">
              <a:spcBef>
                <a:spcPct val="0"/>
              </a:spcBef>
              <a:spcAft>
                <a:spcPct val="0"/>
              </a:spcAft>
              <a:defRPr sz="3600">
                <a:solidFill>
                  <a:schemeClr val="accent1"/>
                </a:solidFill>
                <a:latin typeface="Arial" pitchFamily="34" charset="0"/>
              </a:defRPr>
            </a:lvl6pPr>
            <a:lvl7pPr marL="914400" algn="l" rtl="0" eaLnBrk="1" fontAlgn="base" hangingPunct="1">
              <a:spcBef>
                <a:spcPct val="0"/>
              </a:spcBef>
              <a:spcAft>
                <a:spcPct val="0"/>
              </a:spcAft>
              <a:defRPr sz="3600">
                <a:solidFill>
                  <a:schemeClr val="accent1"/>
                </a:solidFill>
                <a:latin typeface="Arial" pitchFamily="34" charset="0"/>
              </a:defRPr>
            </a:lvl7pPr>
            <a:lvl8pPr marL="1371600" algn="l" rtl="0" eaLnBrk="1" fontAlgn="base" hangingPunct="1">
              <a:spcBef>
                <a:spcPct val="0"/>
              </a:spcBef>
              <a:spcAft>
                <a:spcPct val="0"/>
              </a:spcAft>
              <a:defRPr sz="3600">
                <a:solidFill>
                  <a:schemeClr val="accent1"/>
                </a:solidFill>
                <a:latin typeface="Arial" pitchFamily="34" charset="0"/>
              </a:defRPr>
            </a:lvl8pPr>
            <a:lvl9pPr marL="1828800" algn="l" rtl="0" eaLnBrk="1" fontAlgn="base" hangingPunct="1">
              <a:spcBef>
                <a:spcPct val="0"/>
              </a:spcBef>
              <a:spcAft>
                <a:spcPct val="0"/>
              </a:spcAft>
              <a:defRPr sz="3600">
                <a:solidFill>
                  <a:schemeClr val="accent1"/>
                </a:solidFill>
                <a:latin typeface="Arial" pitchFamily="34" charset="0"/>
              </a:defRPr>
            </a:lvl9pPr>
          </a:lstStyle>
          <a:p>
            <a:r>
              <a:rPr lang="hu-HU" sz="2000" dirty="0" smtClean="0">
                <a:latin typeface="Arial" pitchFamily="34" charset="0"/>
                <a:ea typeface="Geneva" pitchFamily="6" charset="0"/>
              </a:rPr>
              <a:t>How long do you want to remain in business?</a:t>
            </a:r>
            <a:endParaRPr lang="en-US" sz="2000" dirty="0" smtClean="0">
              <a:latin typeface="Arial" pitchFamily="34" charset="0"/>
              <a:ea typeface="Geneva" pitchFamily="6" charset="0"/>
            </a:endParaRPr>
          </a:p>
        </p:txBody>
      </p:sp>
    </p:spTree>
    <p:extLst>
      <p:ext uri="{BB962C8B-B14F-4D97-AF65-F5344CB8AC3E}">
        <p14:creationId xmlns:p14="http://schemas.microsoft.com/office/powerpoint/2010/main" val="2277355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09546"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4"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8461"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0631" y="981075"/>
            <a:ext cx="253218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a:cxnSpLocks noChangeShapeType="1"/>
          </p:cNvCxnSpPr>
          <p:nvPr/>
        </p:nvCxnSpPr>
        <p:spPr bwMode="auto">
          <a:xfrm flipH="1" flipV="1">
            <a:off x="583224" y="661989"/>
            <a:ext cx="8792" cy="3176587"/>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a:cxnSpLocks noChangeShapeType="1"/>
          </p:cNvCxnSpPr>
          <p:nvPr/>
        </p:nvCxnSpPr>
        <p:spPr bwMode="auto">
          <a:xfrm>
            <a:off x="583224" y="3830638"/>
            <a:ext cx="7577504" cy="0"/>
          </a:xfrm>
          <a:prstGeom prst="line">
            <a:avLst/>
          </a:prstGeom>
          <a:noFill/>
          <a:ln w="12700">
            <a:solidFill>
              <a:srgbClr val="1C083A"/>
            </a:solidFill>
            <a:round/>
            <a:headEn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650631" y="260350"/>
            <a:ext cx="5383823" cy="400110"/>
          </a:xfrm>
          <a:prstGeom prst="rect">
            <a:avLst/>
          </a:prstGeom>
        </p:spPr>
        <p:txBody>
          <a:bodyPr/>
          <a:lstStyle>
            <a:defPPr>
              <a:defRPr lang="en-US"/>
            </a:defPPr>
            <a:lvl1pPr eaLnBrk="0" fontAlgn="base" hangingPunct="0">
              <a:spcBef>
                <a:spcPct val="0"/>
              </a:spcBef>
              <a:spcAft>
                <a:spcPct val="0"/>
              </a:spcAft>
              <a:defRPr sz="2000">
                <a:solidFill>
                  <a:schemeClr val="accent1"/>
                </a:solidFill>
                <a:latin typeface="Arial" pitchFamily="34" charset="0"/>
                <a:ea typeface="Geneva" pitchFamily="6" charset="0"/>
                <a:cs typeface="+mj-cs"/>
              </a:defRPr>
            </a:lvl1pPr>
            <a:lvl2pPr eaLnBrk="0" fontAlgn="base" hangingPunct="0">
              <a:spcBef>
                <a:spcPct val="0"/>
              </a:spcBef>
              <a:spcAft>
                <a:spcPct val="0"/>
              </a:spcAft>
              <a:defRPr sz="2900">
                <a:solidFill>
                  <a:schemeClr val="accent1"/>
                </a:solidFill>
                <a:latin typeface="Arial" pitchFamily="34" charset="0"/>
              </a:defRPr>
            </a:lvl2pPr>
            <a:lvl3pPr eaLnBrk="0" fontAlgn="base" hangingPunct="0">
              <a:spcBef>
                <a:spcPct val="0"/>
              </a:spcBef>
              <a:spcAft>
                <a:spcPct val="0"/>
              </a:spcAft>
              <a:defRPr sz="2900">
                <a:solidFill>
                  <a:schemeClr val="accent1"/>
                </a:solidFill>
                <a:latin typeface="Arial" pitchFamily="34" charset="0"/>
              </a:defRPr>
            </a:lvl3pPr>
            <a:lvl4pPr eaLnBrk="0" fontAlgn="base" hangingPunct="0">
              <a:spcBef>
                <a:spcPct val="0"/>
              </a:spcBef>
              <a:spcAft>
                <a:spcPct val="0"/>
              </a:spcAft>
              <a:defRPr sz="2900">
                <a:solidFill>
                  <a:schemeClr val="accent1"/>
                </a:solidFill>
                <a:latin typeface="Arial" pitchFamily="34" charset="0"/>
              </a:defRPr>
            </a:lvl4pPr>
            <a:lvl5pPr eaLnBrk="0" fontAlgn="base" hangingPunct="0">
              <a:spcBef>
                <a:spcPct val="0"/>
              </a:spcBef>
              <a:spcAft>
                <a:spcPct val="0"/>
              </a:spcAft>
              <a:defRPr sz="2900">
                <a:solidFill>
                  <a:schemeClr val="accent1"/>
                </a:solidFill>
                <a:latin typeface="Arial" pitchFamily="34" charset="0"/>
              </a:defRPr>
            </a:lvl5pPr>
            <a:lvl6pPr marL="457200" fontAlgn="base">
              <a:spcBef>
                <a:spcPct val="0"/>
              </a:spcBef>
              <a:spcAft>
                <a:spcPct val="0"/>
              </a:spcAft>
              <a:defRPr sz="3600">
                <a:solidFill>
                  <a:schemeClr val="accent1"/>
                </a:solidFill>
                <a:latin typeface="Arial" pitchFamily="34" charset="0"/>
              </a:defRPr>
            </a:lvl6pPr>
            <a:lvl7pPr marL="914400" fontAlgn="base">
              <a:spcBef>
                <a:spcPct val="0"/>
              </a:spcBef>
              <a:spcAft>
                <a:spcPct val="0"/>
              </a:spcAft>
              <a:defRPr sz="3600">
                <a:solidFill>
                  <a:schemeClr val="accent1"/>
                </a:solidFill>
                <a:latin typeface="Arial" pitchFamily="34" charset="0"/>
              </a:defRPr>
            </a:lvl7pPr>
            <a:lvl8pPr marL="1371600" fontAlgn="base">
              <a:spcBef>
                <a:spcPct val="0"/>
              </a:spcBef>
              <a:spcAft>
                <a:spcPct val="0"/>
              </a:spcAft>
              <a:defRPr sz="3600">
                <a:solidFill>
                  <a:schemeClr val="accent1"/>
                </a:solidFill>
                <a:latin typeface="Arial" pitchFamily="34" charset="0"/>
              </a:defRPr>
            </a:lvl8pPr>
            <a:lvl9pPr marL="1828800" fontAlgn="base">
              <a:spcBef>
                <a:spcPct val="0"/>
              </a:spcBef>
              <a:spcAft>
                <a:spcPct val="0"/>
              </a:spcAft>
              <a:defRPr sz="3600">
                <a:solidFill>
                  <a:schemeClr val="accent1"/>
                </a:solidFill>
                <a:latin typeface="Arial" pitchFamily="34" charset="0"/>
              </a:defRPr>
            </a:lvl9pPr>
          </a:lstStyle>
          <a:p>
            <a:r>
              <a:rPr lang="en-US" dirty="0"/>
              <a:t>Example: Fixed price for 1 year</a:t>
            </a:r>
          </a:p>
        </p:txBody>
      </p:sp>
      <p:sp>
        <p:nvSpPr>
          <p:cNvPr id="42" name="TextBox 41"/>
          <p:cNvSpPr txBox="1"/>
          <p:nvPr/>
        </p:nvSpPr>
        <p:spPr>
          <a:xfrm>
            <a:off x="583224" y="4365625"/>
            <a:ext cx="7378212" cy="1366838"/>
          </a:xfrm>
          <a:prstGeom prst="rect">
            <a:avLst/>
          </a:prstGeom>
          <a:noFill/>
          <a:ln w="1270" cap="rnd">
            <a:solidFill>
              <a:schemeClr val="tx1"/>
            </a:solidFill>
            <a:round/>
          </a:ln>
        </p:spPr>
        <p:txBody>
          <a:bodyPr/>
          <a:lstStyle/>
          <a:p>
            <a:pPr>
              <a:defRPr/>
            </a:pPr>
            <a:r>
              <a:rPr lang="en-US" sz="1600" dirty="0">
                <a:solidFill>
                  <a:schemeClr val="bg2"/>
                </a:solidFill>
                <a:latin typeface="+mn-lt"/>
                <a:ea typeface="ＭＳ Ｐゴシック" charset="0"/>
                <a:cs typeface="ＭＳ Ｐゴシック" charset="0"/>
              </a:rPr>
              <a:t>Supply contract for 1 year.</a:t>
            </a:r>
          </a:p>
          <a:p>
            <a:pPr>
              <a:defRPr/>
            </a:pPr>
            <a:endParaRPr lang="en-US" sz="1600" dirty="0">
              <a:solidFill>
                <a:schemeClr val="bg2"/>
              </a:solidFill>
              <a:latin typeface="+mn-lt"/>
              <a:ea typeface="ＭＳ Ｐゴシック" charset="0"/>
              <a:cs typeface="ＭＳ Ｐゴシック" charset="0"/>
            </a:endParaRPr>
          </a:p>
          <a:p>
            <a:pPr>
              <a:defRPr/>
            </a:pPr>
            <a:r>
              <a:rPr lang="en-US" sz="1600" dirty="0">
                <a:solidFill>
                  <a:schemeClr val="bg2"/>
                </a:solidFill>
                <a:latin typeface="+mn-lt"/>
                <a:ea typeface="ＭＳ Ｐゴシック" charset="0"/>
                <a:cs typeface="ＭＳ Ｐゴシック" charset="0"/>
              </a:rPr>
              <a:t>Price fixed for one year, but no ability to change your strategy.</a:t>
            </a:r>
          </a:p>
          <a:p>
            <a:pPr>
              <a:defRPr/>
            </a:pPr>
            <a:endParaRPr lang="en-US" sz="1600" dirty="0">
              <a:solidFill>
                <a:schemeClr val="bg2"/>
              </a:solidFill>
              <a:latin typeface="+mn-lt"/>
              <a:ea typeface="ＭＳ Ｐゴシック" charset="0"/>
              <a:cs typeface="ＭＳ Ｐゴシック" charset="0"/>
            </a:endParaRPr>
          </a:p>
          <a:p>
            <a:pPr>
              <a:defRPr/>
            </a:pPr>
            <a:r>
              <a:rPr lang="en-US" sz="1600" dirty="0">
                <a:solidFill>
                  <a:schemeClr val="bg2"/>
                </a:solidFill>
                <a:latin typeface="+mn-lt"/>
                <a:ea typeface="ＭＳ Ｐゴシック" charset="0"/>
                <a:cs typeface="ＭＳ Ｐゴシック" charset="0"/>
              </a:rPr>
              <a:t>Price is linked to market for all future years.</a:t>
            </a:r>
          </a:p>
        </p:txBody>
      </p:sp>
      <p:grpSp>
        <p:nvGrpSpPr>
          <p:cNvPr id="24" name="Group 23"/>
          <p:cNvGrpSpPr/>
          <p:nvPr/>
        </p:nvGrpSpPr>
        <p:grpSpPr>
          <a:xfrm>
            <a:off x="194869" y="476250"/>
            <a:ext cx="8298501" cy="3939620"/>
            <a:chOff x="194869" y="476250"/>
            <a:chExt cx="8298501" cy="3939620"/>
          </a:xfrm>
        </p:grpSpPr>
        <p:sp>
          <p:nvSpPr>
            <p:cNvPr id="26" name="TextBox 25"/>
            <p:cNvSpPr txBox="1"/>
            <p:nvPr/>
          </p:nvSpPr>
          <p:spPr>
            <a:xfrm>
              <a:off x="1647092" y="661988"/>
              <a:ext cx="836676"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1</a:t>
              </a:r>
            </a:p>
          </p:txBody>
        </p:sp>
        <p:sp>
          <p:nvSpPr>
            <p:cNvPr id="27" name="TextBox 26"/>
            <p:cNvSpPr txBox="1"/>
            <p:nvPr/>
          </p:nvSpPr>
          <p:spPr>
            <a:xfrm>
              <a:off x="4106008" y="661988"/>
              <a:ext cx="898040"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2</a:t>
              </a:r>
            </a:p>
          </p:txBody>
        </p:sp>
        <p:sp>
          <p:nvSpPr>
            <p:cNvPr id="28" name="TextBox 27"/>
            <p:cNvSpPr txBox="1"/>
            <p:nvPr/>
          </p:nvSpPr>
          <p:spPr>
            <a:xfrm rot="16200000">
              <a:off x="-1297659" y="1968778"/>
              <a:ext cx="3354387"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Energy requirement (kWh)</a:t>
              </a:r>
            </a:p>
          </p:txBody>
        </p:sp>
        <p:sp>
          <p:nvSpPr>
            <p:cNvPr id="29" name="TextBox 28"/>
            <p:cNvSpPr txBox="1"/>
            <p:nvPr/>
          </p:nvSpPr>
          <p:spPr>
            <a:xfrm>
              <a:off x="6566389" y="661988"/>
              <a:ext cx="957939"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Year 3</a:t>
              </a:r>
            </a:p>
          </p:txBody>
        </p:sp>
        <p:sp>
          <p:nvSpPr>
            <p:cNvPr id="30" name="TextBox 29"/>
            <p:cNvSpPr txBox="1"/>
            <p:nvPr/>
          </p:nvSpPr>
          <p:spPr>
            <a:xfrm>
              <a:off x="6865327" y="4046538"/>
              <a:ext cx="1628043" cy="369332"/>
            </a:xfrm>
            <a:prstGeom prst="rect">
              <a:avLst/>
            </a:prstGeom>
            <a:noFill/>
          </p:spPr>
          <p:txBody>
            <a:bodyPr wrap="square">
              <a:spAutoFit/>
            </a:bodyPr>
            <a:lstStyle/>
            <a:p>
              <a:pPr>
                <a:defRPr/>
              </a:pPr>
              <a:r>
                <a:rPr lang="en-US" dirty="0">
                  <a:solidFill>
                    <a:srgbClr val="009430"/>
                  </a:solidFill>
                  <a:latin typeface="+mn-lt"/>
                  <a:ea typeface="ＭＳ Ｐゴシック" charset="0"/>
                  <a:cs typeface="ＭＳ Ｐゴシック" charset="0"/>
                </a:rPr>
                <a:t>Future years</a:t>
              </a:r>
            </a:p>
          </p:txBody>
        </p:sp>
      </p:grpSp>
      <p:grpSp>
        <p:nvGrpSpPr>
          <p:cNvPr id="31" name="Group 61"/>
          <p:cNvGrpSpPr>
            <a:grpSpLocks/>
          </p:cNvGrpSpPr>
          <p:nvPr/>
        </p:nvGrpSpPr>
        <p:grpSpPr bwMode="auto">
          <a:xfrm>
            <a:off x="1331640" y="5919365"/>
            <a:ext cx="6624637" cy="461963"/>
            <a:chOff x="1352600" y="5085184"/>
            <a:chExt cx="6624736" cy="461665"/>
          </a:xfrm>
        </p:grpSpPr>
        <p:sp>
          <p:nvSpPr>
            <p:cNvPr id="32" name="Rounded Rectangle 31"/>
            <p:cNvSpPr/>
            <p:nvPr/>
          </p:nvSpPr>
          <p:spPr bwMode="auto">
            <a:xfrm>
              <a:off x="2721045" y="5156576"/>
              <a:ext cx="360367" cy="360130"/>
            </a:xfrm>
            <a:prstGeom prst="roundRect">
              <a:avLst/>
            </a:prstGeom>
            <a:no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a typeface="Geneva" charset="0"/>
                <a:cs typeface="ＭＳ Ｐゴシック" charset="0"/>
              </a:endParaRPr>
            </a:p>
          </p:txBody>
        </p:sp>
        <p:sp>
          <p:nvSpPr>
            <p:cNvPr id="33" name="Rounded Rectangle 32"/>
            <p:cNvSpPr/>
            <p:nvPr/>
          </p:nvSpPr>
          <p:spPr bwMode="auto">
            <a:xfrm>
              <a:off x="5169007" y="5156576"/>
              <a:ext cx="360367" cy="360130"/>
            </a:xfrm>
            <a:prstGeom prst="roundRect">
              <a:avLst/>
            </a:prstGeom>
            <a:solidFill>
              <a:srgbClr val="381073">
                <a:lumMod val="20000"/>
                <a:lumOff val="8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4" name="TextBox 33"/>
            <p:cNvSpPr txBox="1"/>
            <p:nvPr/>
          </p:nvSpPr>
          <p:spPr>
            <a:xfrm>
              <a:off x="1352600" y="5085184"/>
              <a:ext cx="1512910"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No contract, price linked to market</a:t>
              </a:r>
            </a:p>
          </p:txBody>
        </p:sp>
        <p:sp>
          <p:nvSpPr>
            <p:cNvPr id="35" name="TextBox 34"/>
            <p:cNvSpPr txBox="1"/>
            <p:nvPr/>
          </p:nvSpPr>
          <p:spPr>
            <a:xfrm>
              <a:off x="3584658"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but price linked to market</a:t>
              </a:r>
            </a:p>
          </p:txBody>
        </p:sp>
        <p:sp>
          <p:nvSpPr>
            <p:cNvPr id="36" name="Rounded Rectangle 35"/>
            <p:cNvSpPr/>
            <p:nvPr/>
          </p:nvSpPr>
          <p:spPr bwMode="auto">
            <a:xfrm>
              <a:off x="7616969" y="5156576"/>
              <a:ext cx="360367" cy="360130"/>
            </a:xfrm>
            <a:prstGeom prst="roundRect">
              <a:avLst/>
            </a:prstGeom>
            <a:solidFill>
              <a:srgbClr val="993399">
                <a:lumMod val="50000"/>
              </a:srgbClr>
            </a:solidFill>
            <a:ln w="6350" cap="flat" cmpd="sng" algn="ctr">
              <a:solidFill>
                <a:srgbClr val="381073">
                  <a:lumMod val="50000"/>
                </a:srgbClr>
              </a:solidFill>
              <a:prstDash val="solid"/>
              <a:round/>
              <a:headEnd type="triangle" w="med" len="med"/>
              <a:tailEnd type="triangle" w="med" len="med"/>
            </a:ln>
            <a:effectLst/>
            <a:extLst/>
          </p:spPr>
          <p:txBody>
            <a:bodyPr wrap="none" lIns="0" tIns="0" rIns="0" bIns="0" anchor="ctr"/>
            <a:lstStyle/>
            <a:p>
              <a:pPr marL="342900" marR="0" lvl="0" indent="-342900" algn="ctr" defTabSz="914400" eaLnBrk="1" fontAlgn="auto" latinLnBrk="0" hangingPunct="1">
                <a:lnSpc>
                  <a:spcPct val="100000"/>
                </a:lnSpc>
                <a:spcBef>
                  <a:spcPct val="2000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ea typeface="Geneva" charset="0"/>
                  <a:cs typeface="ＭＳ Ｐゴシック" charset="0"/>
                </a:rPr>
                <a:t> </a:t>
              </a:r>
            </a:p>
          </p:txBody>
        </p:sp>
        <p:sp>
          <p:nvSpPr>
            <p:cNvPr id="37" name="TextBox 36"/>
            <p:cNvSpPr txBox="1"/>
            <p:nvPr/>
          </p:nvSpPr>
          <p:spPr>
            <a:xfrm>
              <a:off x="6032620" y="5085184"/>
              <a:ext cx="1728813" cy="461665"/>
            </a:xfrm>
            <a:prstGeom prst="rect">
              <a:avLst/>
            </a:prstGeom>
            <a:no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Contracted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381073">
                      <a:lumMod val="50000"/>
                    </a:srgbClr>
                  </a:solidFill>
                  <a:effectLst/>
                  <a:uLnTx/>
                  <a:uFillTx/>
                  <a:latin typeface="Arial"/>
                  <a:ea typeface="ＭＳ Ｐゴシック" charset="0"/>
                  <a:cs typeface="ＭＳ Ｐゴシック" charset="0"/>
                </a:rPr>
                <a:t>price fixed</a:t>
              </a:r>
            </a:p>
          </p:txBody>
        </p:sp>
      </p:grpSp>
    </p:spTree>
    <p:extLst>
      <p:ext uri="{BB962C8B-B14F-4D97-AF65-F5344CB8AC3E}">
        <p14:creationId xmlns:p14="http://schemas.microsoft.com/office/powerpoint/2010/main" val="4207656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E08_EN">
  <a:themeElements>
    <a:clrScheme name="Schneider Electric">
      <a:dk1>
        <a:srgbClr val="A0A0A0"/>
      </a:dk1>
      <a:lt1>
        <a:srgbClr val="FFFFFF"/>
      </a:lt1>
      <a:dk2>
        <a:srgbClr val="87D200"/>
      </a:dk2>
      <a:lt2>
        <a:srgbClr val="3C3C3C"/>
      </a:lt2>
      <a:accent1>
        <a:srgbClr val="009B3E"/>
      </a:accent1>
      <a:accent2>
        <a:srgbClr val="2FB4E9"/>
      </a:accent2>
      <a:accent3>
        <a:srgbClr val="C4014B"/>
      </a:accent3>
      <a:accent4>
        <a:srgbClr val="F4A100"/>
      </a:accent4>
      <a:accent5>
        <a:srgbClr val="FFDD00"/>
      </a:accent5>
      <a:accent6>
        <a:srgbClr val="EB2525"/>
      </a:accent6>
      <a:hlink>
        <a:srgbClr val="87D200"/>
      </a:hlink>
      <a:folHlink>
        <a:srgbClr val="4FA600"/>
      </a:folHlink>
    </a:clrScheme>
    <a:fontScheme name="PPT08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PPT08_EN 1">
        <a:dk1>
          <a:srgbClr val="FFFFFF"/>
        </a:dk1>
        <a:lt1>
          <a:srgbClr val="FFFFFF"/>
        </a:lt1>
        <a:dk2>
          <a:srgbClr val="B10043"/>
        </a:dk2>
        <a:lt2>
          <a:srgbClr val="FFFFFF"/>
        </a:lt2>
        <a:accent1>
          <a:srgbClr val="FFFFFF"/>
        </a:accent1>
        <a:accent2>
          <a:srgbClr val="B10043"/>
        </a:accent2>
        <a:accent3>
          <a:srgbClr val="D5AAB0"/>
        </a:accent3>
        <a:accent4>
          <a:srgbClr val="DADADA"/>
        </a:accent4>
        <a:accent5>
          <a:srgbClr val="FFFFFF"/>
        </a:accent5>
        <a:accent6>
          <a:srgbClr val="A0003C"/>
        </a:accent6>
        <a:hlink>
          <a:srgbClr val="42B4E6"/>
        </a:hlink>
        <a:folHlink>
          <a:srgbClr val="9FA0A4"/>
        </a:folHlink>
      </a:clrScheme>
      <a:clrMap bg1="dk2" tx1="lt1" bg2="dk1" tx2="lt2" accent1="accent1" accent2="accent2" accent3="accent3" accent4="accent4" accent5="accent5" accent6="accent6" hlink="hlink" folHlink="folHlink"/>
    </a:extraClrScheme>
    <a:extraClrScheme>
      <a:clrScheme name="PPT08_EN 2">
        <a:dk1>
          <a:srgbClr val="000000"/>
        </a:dk1>
        <a:lt1>
          <a:srgbClr val="FFFFFF"/>
        </a:lt1>
        <a:dk2>
          <a:srgbClr val="000000"/>
        </a:dk2>
        <a:lt2>
          <a:srgbClr val="626469"/>
        </a:lt2>
        <a:accent1>
          <a:srgbClr val="009530"/>
        </a:accent1>
        <a:accent2>
          <a:srgbClr val="B10043"/>
        </a:accent2>
        <a:accent3>
          <a:srgbClr val="FFFFFF"/>
        </a:accent3>
        <a:accent4>
          <a:srgbClr val="000000"/>
        </a:accent4>
        <a:accent5>
          <a:srgbClr val="AAC8AD"/>
        </a:accent5>
        <a:accent6>
          <a:srgbClr val="A0003C"/>
        </a:accent6>
        <a:hlink>
          <a:srgbClr val="42B4E6"/>
        </a:hlink>
        <a:folHlink>
          <a:srgbClr val="4FA600"/>
        </a:folHlink>
      </a:clrScheme>
      <a:clrMap bg1="lt1" tx1="dk1" bg2="lt2" tx2="dk2" accent1="accent1" accent2="accent2" accent3="accent3" accent4="accent4" accent5="accent5" accent6="accent6" hlink="hlink" folHlink="folHlink"/>
    </a:extraClrScheme>
    <a:extraClrScheme>
      <a:clrScheme name="PPT08_EN 3">
        <a:dk1>
          <a:srgbClr val="FFFFFF"/>
        </a:dk1>
        <a:lt1>
          <a:srgbClr val="FFFFFF"/>
        </a:lt1>
        <a:dk2>
          <a:srgbClr val="42B4E6"/>
        </a:dk2>
        <a:lt2>
          <a:srgbClr val="FFFFFF"/>
        </a:lt2>
        <a:accent1>
          <a:srgbClr val="FFFFFF"/>
        </a:accent1>
        <a:accent2>
          <a:srgbClr val="B10043"/>
        </a:accent2>
        <a:accent3>
          <a:srgbClr val="B0D6F0"/>
        </a:accent3>
        <a:accent4>
          <a:srgbClr val="DADADA"/>
        </a:accent4>
        <a:accent5>
          <a:srgbClr val="FFFFFF"/>
        </a:accent5>
        <a:accent6>
          <a:srgbClr val="A0003C"/>
        </a:accent6>
        <a:hlink>
          <a:srgbClr val="42B4E6"/>
        </a:hlink>
        <a:folHlink>
          <a:srgbClr val="FFFFFF"/>
        </a:folHlink>
      </a:clrScheme>
      <a:clrMap bg1="dk2" tx1="lt1" bg2="dk1" tx2="lt2" accent1="accent1" accent2="accent2" accent3="accent3" accent4="accent4" accent5="accent5" accent6="accent6" hlink="hlink" folHlink="folHlink"/>
    </a:extraClrScheme>
    <a:extraClrScheme>
      <a:clrScheme name="PPT08_EN 4">
        <a:dk1>
          <a:srgbClr val="FFFFFF"/>
        </a:dk1>
        <a:lt1>
          <a:srgbClr val="FFFFFF"/>
        </a:lt1>
        <a:dk2>
          <a:srgbClr val="4FA600"/>
        </a:dk2>
        <a:lt2>
          <a:srgbClr val="FFFFFF"/>
        </a:lt2>
        <a:accent1>
          <a:srgbClr val="FFFFFF"/>
        </a:accent1>
        <a:accent2>
          <a:srgbClr val="FFFFFF"/>
        </a:accent2>
        <a:accent3>
          <a:srgbClr val="B2D0AA"/>
        </a:accent3>
        <a:accent4>
          <a:srgbClr val="DADADA"/>
        </a:accent4>
        <a:accent5>
          <a:srgbClr val="FFFF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
      <a:clrScheme name="PPT08_EN 5">
        <a:dk1>
          <a:srgbClr val="FFFFFF"/>
        </a:dk1>
        <a:lt1>
          <a:srgbClr val="FFFFFF"/>
        </a:lt1>
        <a:dk2>
          <a:srgbClr val="009530"/>
        </a:dk2>
        <a:lt2>
          <a:srgbClr val="FFFFFF"/>
        </a:lt2>
        <a:accent1>
          <a:srgbClr val="FFFFFF"/>
        </a:accent1>
        <a:accent2>
          <a:srgbClr val="FFFFFF"/>
        </a:accent2>
        <a:accent3>
          <a:srgbClr val="AAC8AD"/>
        </a:accent3>
        <a:accent4>
          <a:srgbClr val="DADADA"/>
        </a:accent4>
        <a:accent5>
          <a:srgbClr val="FFFFFF"/>
        </a:accent5>
        <a:accent6>
          <a:srgbClr val="E7E7E7"/>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hneider Electric">
    <a:dk1>
      <a:srgbClr val="A0A0A0"/>
    </a:dk1>
    <a:lt1>
      <a:srgbClr val="FFFFFF"/>
    </a:lt1>
    <a:dk2>
      <a:srgbClr val="87D200"/>
    </a:dk2>
    <a:lt2>
      <a:srgbClr val="3C3C3C"/>
    </a:lt2>
    <a:accent1>
      <a:srgbClr val="009B3E"/>
    </a:accent1>
    <a:accent2>
      <a:srgbClr val="2FB4E9"/>
    </a:accent2>
    <a:accent3>
      <a:srgbClr val="C4014B"/>
    </a:accent3>
    <a:accent4>
      <a:srgbClr val="F4A100"/>
    </a:accent4>
    <a:accent5>
      <a:srgbClr val="FFDD00"/>
    </a:accent5>
    <a:accent6>
      <a:srgbClr val="EB2525"/>
    </a:accent6>
    <a:hlink>
      <a:srgbClr val="87D200"/>
    </a:hlink>
    <a:folHlink>
      <a:srgbClr val="4FA6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45 Light"/>
      <a:ea typeface=""/>
      <a:cs typeface=""/>
    </a:majorFont>
    <a:minorFont>
      <a:latin typeface="Frutiger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45 Light"/>
      <a:ea typeface=""/>
      <a:cs typeface=""/>
    </a:majorFont>
    <a:minorFont>
      <a:latin typeface="Frutiger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979</TotalTime>
  <Words>1387</Words>
  <Application>Microsoft Office PowerPoint</Application>
  <PresentationFormat>On-screen Show (4:3)</PresentationFormat>
  <Paragraphs>227</Paragraphs>
  <Slides>23</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1_SE08_EN</vt:lpstr>
      <vt:lpstr>Microsoft Excel Chart</vt:lpstr>
      <vt:lpstr>Risk Management – Dynamic hedging</vt:lpstr>
      <vt:lpstr>Outline of presentation</vt:lpstr>
      <vt:lpstr>What can be risk managed?</vt:lpstr>
      <vt:lpstr>PowerPoint Presentation</vt:lpstr>
      <vt:lpstr>Market behaviour</vt:lpstr>
      <vt:lpstr>A risk averse company (?)</vt:lpstr>
      <vt:lpstr>Outline of presentation</vt:lpstr>
      <vt:lpstr>PowerPoint Presentation</vt:lpstr>
      <vt:lpstr>PowerPoint Presentation</vt:lpstr>
      <vt:lpstr>PowerPoint Presentation</vt:lpstr>
      <vt:lpstr>Outline of presentation</vt:lpstr>
      <vt:lpstr>Risk management principles</vt:lpstr>
      <vt:lpstr>2 objectives = 2 faces of risk</vt:lpstr>
      <vt:lpstr>Outline of presentation</vt:lpstr>
      <vt:lpstr>Contract types</vt:lpstr>
      <vt:lpstr>PowerPoint Presentation</vt:lpstr>
      <vt:lpstr>PowerPoint Presentation</vt:lpstr>
      <vt:lpstr>PowerPoint Presentation</vt:lpstr>
      <vt:lpstr>Introducing a risk limit</vt:lpstr>
      <vt:lpstr>PowerPoint Presentation</vt:lpstr>
      <vt:lpstr>PowerPoint Presentation</vt:lpstr>
      <vt:lpstr>PowerPoint Presentation</vt:lpstr>
      <vt:lpstr>Thank you</vt:lpstr>
    </vt:vector>
  </TitlesOfParts>
  <Company>M&amp;C Energy Group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 Here</dc:title>
  <dc:creator>Erin Forrest</dc:creator>
  <cp:lastModifiedBy>Gabor Balkanyi</cp:lastModifiedBy>
  <cp:revision>36</cp:revision>
  <dcterms:created xsi:type="dcterms:W3CDTF">2013-01-30T14:20:43Z</dcterms:created>
  <dcterms:modified xsi:type="dcterms:W3CDTF">2013-03-21T09:14:59Z</dcterms:modified>
</cp:coreProperties>
</file>